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24.xml" ContentType="application/vnd.openxmlformats-officedocument.presentationml.notesSlide+xml"/>
  <Override PartName="/ppt/tags/tag17.xml" ContentType="application/vnd.openxmlformats-officedocument.presentationml.tags+xml"/>
  <Override PartName="/ppt/notesSlides/notesSlide25.xml" ContentType="application/vnd.openxmlformats-officedocument.presentationml.notesSlide+xml"/>
  <Override PartName="/ppt/tags/tag18.xml" ContentType="application/vnd.openxmlformats-officedocument.presentationml.tags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27.xml" ContentType="application/vnd.openxmlformats-officedocument.presentationml.notesSlide+xml"/>
  <Override PartName="/ppt/tags/tag20.xml" ContentType="application/vnd.openxmlformats-officedocument.presentationml.tags+xml"/>
  <Override PartName="/ppt/notesSlides/notesSlide28.xml" ContentType="application/vnd.openxmlformats-officedocument.presentationml.notesSlide+xml"/>
  <Override PartName="/ppt/tags/tag21.xml" ContentType="application/vnd.openxmlformats-officedocument.presentationml.tags+xml"/>
  <Override PartName="/ppt/notesSlides/notesSlide29.xml" ContentType="application/vnd.openxmlformats-officedocument.presentationml.notesSlide+xml"/>
  <Override PartName="/ppt/tags/tag22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14" r:id="rId5"/>
    <p:sldId id="629" r:id="rId6"/>
    <p:sldId id="630" r:id="rId7"/>
    <p:sldId id="622" r:id="rId8"/>
    <p:sldId id="623" r:id="rId9"/>
    <p:sldId id="624" r:id="rId10"/>
    <p:sldId id="625" r:id="rId11"/>
    <p:sldId id="552" r:id="rId12"/>
    <p:sldId id="626" r:id="rId13"/>
    <p:sldId id="587" r:id="rId14"/>
    <p:sldId id="627" r:id="rId15"/>
    <p:sldId id="563" r:id="rId16"/>
    <p:sldId id="618" r:id="rId17"/>
    <p:sldId id="628" r:id="rId18"/>
    <p:sldId id="515" r:id="rId19"/>
    <p:sldId id="598" r:id="rId20"/>
    <p:sldId id="599" r:id="rId21"/>
    <p:sldId id="600" r:id="rId22"/>
    <p:sldId id="601" r:id="rId23"/>
    <p:sldId id="631" r:id="rId24"/>
    <p:sldId id="634" r:id="rId25"/>
    <p:sldId id="632" r:id="rId26"/>
    <p:sldId id="602" r:id="rId27"/>
    <p:sldId id="603" r:id="rId28"/>
    <p:sldId id="604" r:id="rId29"/>
    <p:sldId id="605" r:id="rId30"/>
    <p:sldId id="606" r:id="rId31"/>
    <p:sldId id="607" r:id="rId32"/>
    <p:sldId id="608" r:id="rId33"/>
    <p:sldId id="609" r:id="rId34"/>
    <p:sldId id="610" r:id="rId35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49F87EAE-6CC1-99D4-8E31-202EF7FA06F2}" name="Trish Wilson" initials="TW" userId="1a8d7cc3620296f7" providerId="Windows Live"/>
  <p188:author id="{CC959EB7-7E9D-B755-C552-AF0200119690}" name="Lee Oliver" initials="" userId="S::Lee.Oliver@esa.edu.au::2ea18bb5-f28b-4522-9387-e753f121e090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88D"/>
    <a:srgbClr val="D9ECE5"/>
    <a:srgbClr val="4557AD"/>
    <a:srgbClr val="008253"/>
    <a:srgbClr val="FFFFFF"/>
    <a:srgbClr val="E8E9E8"/>
    <a:srgbClr val="686E63"/>
    <a:srgbClr val="EBE9F2"/>
    <a:srgbClr val="776AAA"/>
    <a:srgbClr val="0E1E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14EF9D-CE8E-4555-B6D9-1CB81586409A}" v="58" dt="2026-03-23T05:24:03.406"/>
    <p1510:client id="{578234EB-DC6B-48B2-A3F0-72C9434F0D66}" v="17" dt="2026-03-23T22:02:46.3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33777" autoAdjust="0"/>
  </p:normalViewPr>
  <p:slideViewPr>
    <p:cSldViewPr snapToGrid="0">
      <p:cViewPr varScale="1">
        <p:scale>
          <a:sx n="37" d="100"/>
          <a:sy n="37" d="100"/>
        </p:scale>
        <p:origin x="339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1C2628FB-1F07-4B48-8FB3-27553585B1CA}"/>
    <pc:docChg chg="undo redo custSel addSld delSld modSld sldOrd modMainMaster">
      <pc:chgData name="Kerrie Shanahan" userId="ae473d9f-76e9-476f-892f-2674ea963afc" providerId="ADAL" clId="{1C2628FB-1F07-4B48-8FB3-27553585B1CA}" dt="2026-03-23T22:04:55.235" v="8267"/>
      <pc:docMkLst>
        <pc:docMk/>
      </pc:docMkLst>
      <pc:sldChg chg="modSp mod">
        <pc:chgData name="Kerrie Shanahan" userId="ae473d9f-76e9-476f-892f-2674ea963afc" providerId="ADAL" clId="{1C2628FB-1F07-4B48-8FB3-27553585B1CA}" dt="2026-03-16T00:49:45.431" v="6372"/>
        <pc:sldMkLst>
          <pc:docMk/>
          <pc:sldMk cId="409148390" sldId="514"/>
        </pc:sldMkLst>
        <pc:spChg chg="ord">
          <ac:chgData name="Kerrie Shanahan" userId="ae473d9f-76e9-476f-892f-2674ea963afc" providerId="ADAL" clId="{1C2628FB-1F07-4B48-8FB3-27553585B1CA}" dt="2026-03-16T00:49:45.431" v="6372"/>
          <ac:spMkLst>
            <pc:docMk/>
            <pc:sldMk cId="409148390" sldId="514"/>
            <ac:spMk id="8" creationId="{007DE339-2F16-A9C2-01B2-1A5A32C61C4F}"/>
          </ac:spMkLst>
        </pc:spChg>
      </pc:sldChg>
      <pc:sldChg chg="delSp modSp mod">
        <pc:chgData name="Kerrie Shanahan" userId="ae473d9f-76e9-476f-892f-2674ea963afc" providerId="ADAL" clId="{1C2628FB-1F07-4B48-8FB3-27553585B1CA}" dt="2026-03-16T00:55:17.673" v="6425" actId="962"/>
        <pc:sldMkLst>
          <pc:docMk/>
          <pc:sldMk cId="1942781684" sldId="552"/>
        </pc:sldMkLst>
        <pc:picChg chg="mod ord topLvl">
          <ac:chgData name="Kerrie Shanahan" userId="ae473d9f-76e9-476f-892f-2674ea963afc" providerId="ADAL" clId="{1C2628FB-1F07-4B48-8FB3-27553585B1CA}" dt="2026-03-16T00:55:17.673" v="6425" actId="962"/>
          <ac:picMkLst>
            <pc:docMk/>
            <pc:sldMk cId="1942781684" sldId="552"/>
            <ac:picMk id="3" creationId="{4DC2B831-6D4F-6B21-A8BC-67196759E769}"/>
          </ac:picMkLst>
        </pc:picChg>
        <pc:picChg chg="mod ord topLvl">
          <ac:chgData name="Kerrie Shanahan" userId="ae473d9f-76e9-476f-892f-2674ea963afc" providerId="ADAL" clId="{1C2628FB-1F07-4B48-8FB3-27553585B1CA}" dt="2026-03-16T00:55:12.032" v="6423"/>
          <ac:picMkLst>
            <pc:docMk/>
            <pc:sldMk cId="1942781684" sldId="552"/>
            <ac:picMk id="4" creationId="{98C82009-07BA-56C5-095F-9DF8E184E2A9}"/>
          </ac:picMkLst>
        </pc:picChg>
        <pc:picChg chg="mod topLvl">
          <ac:chgData name="Kerrie Shanahan" userId="ae473d9f-76e9-476f-892f-2674ea963afc" providerId="ADAL" clId="{1C2628FB-1F07-4B48-8FB3-27553585B1CA}" dt="2026-03-16T00:53:58.764" v="6406" actId="962"/>
          <ac:picMkLst>
            <pc:docMk/>
            <pc:sldMk cId="1942781684" sldId="552"/>
            <ac:picMk id="7" creationId="{1574D421-D3D3-3BD3-5639-CD621B5E5658}"/>
          </ac:picMkLst>
        </pc:picChg>
        <pc:picChg chg="mod">
          <ac:chgData name="Kerrie Shanahan" userId="ae473d9f-76e9-476f-892f-2674ea963afc" providerId="ADAL" clId="{1C2628FB-1F07-4B48-8FB3-27553585B1CA}" dt="2026-03-16T00:54:03.158" v="6408" actId="962"/>
          <ac:picMkLst>
            <pc:docMk/>
            <pc:sldMk cId="1942781684" sldId="552"/>
            <ac:picMk id="9" creationId="{781286F5-3D74-5132-EF29-618A9481AF24}"/>
          </ac:picMkLst>
        </pc:picChg>
      </pc:sldChg>
      <pc:sldChg chg="addSp delSp modSp del mod modNotesTx">
        <pc:chgData name="Kerrie Shanahan" userId="ae473d9f-76e9-476f-892f-2674ea963afc" providerId="ADAL" clId="{1C2628FB-1F07-4B48-8FB3-27553585B1CA}" dt="2026-03-23T04:19:59.927" v="7556" actId="2696"/>
        <pc:sldMkLst>
          <pc:docMk/>
          <pc:sldMk cId="808090699" sldId="554"/>
        </pc:sldMkLst>
      </pc:sldChg>
      <pc:sldChg chg="modSp mod">
        <pc:chgData name="Kerrie Shanahan" userId="ae473d9f-76e9-476f-892f-2674ea963afc" providerId="ADAL" clId="{1C2628FB-1F07-4B48-8FB3-27553585B1CA}" dt="2026-03-16T00:54:12.579" v="6410" actId="962"/>
        <pc:sldMkLst>
          <pc:docMk/>
          <pc:sldMk cId="1141460474" sldId="563"/>
        </pc:sldMkLst>
        <pc:grpChg chg="mod">
          <ac:chgData name="Kerrie Shanahan" userId="ae473d9f-76e9-476f-892f-2674ea963afc" providerId="ADAL" clId="{1C2628FB-1F07-4B48-8FB3-27553585B1CA}" dt="2026-03-16T00:54:12.579" v="6410" actId="962"/>
          <ac:grpSpMkLst>
            <pc:docMk/>
            <pc:sldMk cId="1141460474" sldId="563"/>
            <ac:grpSpMk id="2" creationId="{0CE63DBF-28EC-0D4C-7122-7060E3239E70}"/>
          </ac:grpSpMkLst>
        </pc:grpChg>
      </pc:sldChg>
      <pc:sldChg chg="modSp add modNotesTx">
        <pc:chgData name="Kerrie Shanahan" userId="ae473d9f-76e9-476f-892f-2674ea963afc" providerId="ADAL" clId="{1C2628FB-1F07-4B48-8FB3-27553585B1CA}" dt="2026-03-04T03:33:46.869" v="6308" actId="20577"/>
        <pc:sldMkLst>
          <pc:docMk/>
          <pc:sldMk cId="75865197" sldId="587"/>
        </pc:sldMkLst>
      </pc:sldChg>
      <pc:sldChg chg="modSp mod">
        <pc:chgData name="Kerrie Shanahan" userId="ae473d9f-76e9-476f-892f-2674ea963afc" providerId="ADAL" clId="{1C2628FB-1F07-4B48-8FB3-27553585B1CA}" dt="2026-03-16T00:54:23.747" v="6412" actId="962"/>
        <pc:sldMkLst>
          <pc:docMk/>
          <pc:sldMk cId="2206005265" sldId="599"/>
        </pc:sldMkLst>
        <pc:picChg chg="mod">
          <ac:chgData name="Kerrie Shanahan" userId="ae473d9f-76e9-476f-892f-2674ea963afc" providerId="ADAL" clId="{1C2628FB-1F07-4B48-8FB3-27553585B1CA}" dt="2026-03-16T00:54:23.747" v="6412" actId="962"/>
          <ac:picMkLst>
            <pc:docMk/>
            <pc:sldMk cId="2206005265" sldId="599"/>
            <ac:picMk id="4" creationId="{0A32A1C0-9CE4-28D3-1EA8-660DE5D42BD8}"/>
          </ac:picMkLst>
        </pc:picChg>
      </pc:sldChg>
      <pc:sldChg chg="delSp modSp mod modNotesTx">
        <pc:chgData name="Kerrie Shanahan" userId="ae473d9f-76e9-476f-892f-2674ea963afc" providerId="ADAL" clId="{1C2628FB-1F07-4B48-8FB3-27553585B1CA}" dt="2026-03-16T00:51:21.296" v="6388"/>
        <pc:sldMkLst>
          <pc:docMk/>
          <pc:sldMk cId="1025050938" sldId="600"/>
        </pc:sldMkLst>
        <pc:spChg chg="ord">
          <ac:chgData name="Kerrie Shanahan" userId="ae473d9f-76e9-476f-892f-2674ea963afc" providerId="ADAL" clId="{1C2628FB-1F07-4B48-8FB3-27553585B1CA}" dt="2026-03-16T00:50:46.633" v="6382"/>
          <ac:spMkLst>
            <pc:docMk/>
            <pc:sldMk cId="1025050938" sldId="600"/>
            <ac:spMk id="3" creationId="{D245D2D3-8149-39C8-B4A0-C8F7BEA02448}"/>
          </ac:spMkLst>
        </pc:spChg>
        <pc:spChg chg="mod topLvl">
          <ac:chgData name="Kerrie Shanahan" userId="ae473d9f-76e9-476f-892f-2674ea963afc" providerId="ADAL" clId="{1C2628FB-1F07-4B48-8FB3-27553585B1CA}" dt="2026-03-16T00:50:10.995" v="6376" actId="165"/>
          <ac:spMkLst>
            <pc:docMk/>
            <pc:sldMk cId="1025050938" sldId="600"/>
            <ac:spMk id="18" creationId="{199BC074-24D5-4271-6ABB-93BAE07B176B}"/>
          </ac:spMkLst>
        </pc:spChg>
        <pc:spChg chg="mod topLvl">
          <ac:chgData name="Kerrie Shanahan" userId="ae473d9f-76e9-476f-892f-2674ea963afc" providerId="ADAL" clId="{1C2628FB-1F07-4B48-8FB3-27553585B1CA}" dt="2026-03-16T00:50:10.995" v="6376" actId="165"/>
          <ac:spMkLst>
            <pc:docMk/>
            <pc:sldMk cId="1025050938" sldId="600"/>
            <ac:spMk id="19" creationId="{B89700F0-5ADF-4762-3675-F8AA8E0FF73A}"/>
          </ac:spMkLst>
        </pc:spChg>
        <pc:spChg chg="mod ord topLvl">
          <ac:chgData name="Kerrie Shanahan" userId="ae473d9f-76e9-476f-892f-2674ea963afc" providerId="ADAL" clId="{1C2628FB-1F07-4B48-8FB3-27553585B1CA}" dt="2026-03-16T00:50:56.776" v="6383"/>
          <ac:spMkLst>
            <pc:docMk/>
            <pc:sldMk cId="1025050938" sldId="600"/>
            <ac:spMk id="20" creationId="{B55FB4A5-58DE-0586-7B92-C7FC5BC56A3B}"/>
          </ac:spMkLst>
        </pc:spChg>
        <pc:spChg chg="mod topLvl">
          <ac:chgData name="Kerrie Shanahan" userId="ae473d9f-76e9-476f-892f-2674ea963afc" providerId="ADAL" clId="{1C2628FB-1F07-4B48-8FB3-27553585B1CA}" dt="2026-03-16T00:50:05.752" v="6375" actId="165"/>
          <ac:spMkLst>
            <pc:docMk/>
            <pc:sldMk cId="1025050938" sldId="600"/>
            <ac:spMk id="21" creationId="{1D9B70ED-53AF-82B7-0FCE-923ED1E7F54A}"/>
          </ac:spMkLst>
        </pc:spChg>
        <pc:grpChg chg="mod ord">
          <ac:chgData name="Kerrie Shanahan" userId="ae473d9f-76e9-476f-892f-2674ea963afc" providerId="ADAL" clId="{1C2628FB-1F07-4B48-8FB3-27553585B1CA}" dt="2026-03-16T00:51:21.296" v="6388"/>
          <ac:grpSpMkLst>
            <pc:docMk/>
            <pc:sldMk cId="1025050938" sldId="600"/>
            <ac:grpSpMk id="15" creationId="{5416D38E-B887-2F88-D543-1D37C432AA8D}"/>
          </ac:grpSpMkLst>
        </pc:grpChg>
        <pc:picChg chg="mod topLvl">
          <ac:chgData name="Kerrie Shanahan" userId="ae473d9f-76e9-476f-892f-2674ea963afc" providerId="ADAL" clId="{1C2628FB-1F07-4B48-8FB3-27553585B1CA}" dt="2026-03-16T00:50:37.906" v="6377" actId="962"/>
          <ac:picMkLst>
            <pc:docMk/>
            <pc:sldMk cId="1025050938" sldId="600"/>
            <ac:picMk id="6" creationId="{955CC29E-A716-E323-F00C-46FC4FAD2458}"/>
          </ac:picMkLst>
        </pc:picChg>
      </pc:sldChg>
      <pc:sldChg chg="modSp mod">
        <pc:chgData name="Kerrie Shanahan" userId="ae473d9f-76e9-476f-892f-2674ea963afc" providerId="ADAL" clId="{1C2628FB-1F07-4B48-8FB3-27553585B1CA}" dt="2026-03-23T01:02:07.123" v="6807" actId="1076"/>
        <pc:sldMkLst>
          <pc:docMk/>
          <pc:sldMk cId="2874591060" sldId="603"/>
        </pc:sldMkLst>
        <pc:spChg chg="mod">
          <ac:chgData name="Kerrie Shanahan" userId="ae473d9f-76e9-476f-892f-2674ea963afc" providerId="ADAL" clId="{1C2628FB-1F07-4B48-8FB3-27553585B1CA}" dt="2026-03-23T01:02:07.123" v="6807" actId="1076"/>
          <ac:spMkLst>
            <pc:docMk/>
            <pc:sldMk cId="2874591060" sldId="603"/>
            <ac:spMk id="3" creationId="{0289B3C3-D567-40B1-36CC-589FB18BE703}"/>
          </ac:spMkLst>
        </pc:spChg>
      </pc:sldChg>
      <pc:sldChg chg="addSp delSp modSp mod modNotesTx">
        <pc:chgData name="Kerrie Shanahan" userId="ae473d9f-76e9-476f-892f-2674ea963afc" providerId="ADAL" clId="{1C2628FB-1F07-4B48-8FB3-27553585B1CA}" dt="2026-03-03T03:43:44.180" v="6286" actId="20577"/>
        <pc:sldMkLst>
          <pc:docMk/>
          <pc:sldMk cId="1669374749" sldId="604"/>
        </pc:sldMkLst>
        <pc:spChg chg="add mod">
          <ac:chgData name="Kerrie Shanahan" userId="ae473d9f-76e9-476f-892f-2674ea963afc" providerId="ADAL" clId="{1C2628FB-1F07-4B48-8FB3-27553585B1CA}" dt="2026-03-03T03:43:44.180" v="6286" actId="20577"/>
          <ac:spMkLst>
            <pc:docMk/>
            <pc:sldMk cId="1669374749" sldId="604"/>
            <ac:spMk id="3" creationId="{42A352D2-A22D-4294-A3DA-2155CF21B56C}"/>
          </ac:spMkLst>
        </pc:spChg>
      </pc:sldChg>
      <pc:sldChg chg="modSp modNotesTx">
        <pc:chgData name="Kerrie Shanahan" userId="ae473d9f-76e9-476f-892f-2674ea963afc" providerId="ADAL" clId="{1C2628FB-1F07-4B48-8FB3-27553585B1CA}" dt="2026-03-03T03:44:45.885" v="6300" actId="313"/>
        <pc:sldMkLst>
          <pc:docMk/>
          <pc:sldMk cId="2717095834" sldId="605"/>
        </pc:sldMkLst>
      </pc:sldChg>
      <pc:sldChg chg="modSp mod">
        <pc:chgData name="Kerrie Shanahan" userId="ae473d9f-76e9-476f-892f-2674ea963afc" providerId="ADAL" clId="{1C2628FB-1F07-4B48-8FB3-27553585B1CA}" dt="2026-03-16T00:51:47.113" v="6394"/>
        <pc:sldMkLst>
          <pc:docMk/>
          <pc:sldMk cId="1771297315" sldId="608"/>
        </pc:sldMkLst>
        <pc:picChg chg="mod ord">
          <ac:chgData name="Kerrie Shanahan" userId="ae473d9f-76e9-476f-892f-2674ea963afc" providerId="ADAL" clId="{1C2628FB-1F07-4B48-8FB3-27553585B1CA}" dt="2026-03-16T00:51:47.113" v="6394"/>
          <ac:picMkLst>
            <pc:docMk/>
            <pc:sldMk cId="1771297315" sldId="608"/>
            <ac:picMk id="5" creationId="{00BED24A-04E4-07E1-6C62-78B5B94FCFBB}"/>
          </ac:picMkLst>
        </pc:picChg>
        <pc:picChg chg="mod">
          <ac:chgData name="Kerrie Shanahan" userId="ae473d9f-76e9-476f-892f-2674ea963afc" providerId="ADAL" clId="{1C2628FB-1F07-4B48-8FB3-27553585B1CA}" dt="2026-03-16T00:51:34.146" v="6389" actId="962"/>
          <ac:picMkLst>
            <pc:docMk/>
            <pc:sldMk cId="1771297315" sldId="608"/>
            <ac:picMk id="10" creationId="{42311A81-B64C-E077-E34A-8CE2BB9F93AE}"/>
          </ac:picMkLst>
        </pc:picChg>
        <pc:picChg chg="mod">
          <ac:chgData name="Kerrie Shanahan" userId="ae473d9f-76e9-476f-892f-2674ea963afc" providerId="ADAL" clId="{1C2628FB-1F07-4B48-8FB3-27553585B1CA}" dt="2026-03-16T00:51:39.345" v="6390" actId="962"/>
          <ac:picMkLst>
            <pc:docMk/>
            <pc:sldMk cId="1771297315" sldId="608"/>
            <ac:picMk id="18" creationId="{910E88E0-7823-5D8F-CC73-18C93E76346F}"/>
          </ac:picMkLst>
        </pc:picChg>
      </pc:sldChg>
      <pc:sldChg chg="addSp delSp modSp add mod modNotesTx">
        <pc:chgData name="Kerrie Shanahan" userId="ae473d9f-76e9-476f-892f-2674ea963afc" providerId="ADAL" clId="{1C2628FB-1F07-4B48-8FB3-27553585B1CA}" dt="2026-03-23T22:03:04.559" v="8246" actId="962"/>
        <pc:sldMkLst>
          <pc:docMk/>
          <pc:sldMk cId="517573124" sldId="622"/>
        </pc:sldMkLst>
        <pc:grpChg chg="del mod">
          <ac:chgData name="Kerrie Shanahan" userId="ae473d9f-76e9-476f-892f-2674ea963afc" providerId="ADAL" clId="{1C2628FB-1F07-4B48-8FB3-27553585B1CA}" dt="2026-03-23T04:02:18.579" v="7463" actId="478"/>
          <ac:grpSpMkLst>
            <pc:docMk/>
            <pc:sldMk cId="517573124" sldId="622"/>
            <ac:grpSpMk id="3" creationId="{AE939E62-E25D-7D4D-7139-6943C40AAAE4}"/>
          </ac:grpSpMkLst>
        </pc:grpChg>
        <pc:grpChg chg="add mod">
          <ac:chgData name="Kerrie Shanahan" userId="ae473d9f-76e9-476f-892f-2674ea963afc" providerId="ADAL" clId="{1C2628FB-1F07-4B48-8FB3-27553585B1CA}" dt="2026-03-16T00:53:01.265" v="6399" actId="962"/>
          <ac:grpSpMkLst>
            <pc:docMk/>
            <pc:sldMk cId="517573124" sldId="622"/>
            <ac:grpSpMk id="4" creationId="{94A68C75-5642-F914-0E48-8904050B38C6}"/>
          </ac:grpSpMkLst>
        </pc:grpChg>
        <pc:grpChg chg="add mod">
          <ac:chgData name="Kerrie Shanahan" userId="ae473d9f-76e9-476f-892f-2674ea963afc" providerId="ADAL" clId="{1C2628FB-1F07-4B48-8FB3-27553585B1CA}" dt="2026-03-16T00:52:20.940" v="6397" actId="164"/>
          <ac:grpSpMkLst>
            <pc:docMk/>
            <pc:sldMk cId="517573124" sldId="622"/>
            <ac:grpSpMk id="7" creationId="{D6207E97-54DC-D040-47BD-80FEC4591F4A}"/>
          </ac:grpSpMkLst>
        </pc:grpChg>
        <pc:picChg chg="del">
          <ac:chgData name="Kerrie Shanahan" userId="ae473d9f-76e9-476f-892f-2674ea963afc" providerId="ADAL" clId="{1C2628FB-1F07-4B48-8FB3-27553585B1CA}" dt="2026-03-23T04:02:18.579" v="7463" actId="478"/>
          <ac:picMkLst>
            <pc:docMk/>
            <pc:sldMk cId="517573124" sldId="622"/>
            <ac:picMk id="6" creationId="{A28E08EE-913A-5006-AA24-F3F46DF6A94A}"/>
          </ac:picMkLst>
        </pc:picChg>
        <pc:picChg chg="add mod">
          <ac:chgData name="Kerrie Shanahan" userId="ae473d9f-76e9-476f-892f-2674ea963afc" providerId="ADAL" clId="{1C2628FB-1F07-4B48-8FB3-27553585B1CA}" dt="2026-03-23T22:03:04.559" v="8246" actId="962"/>
          <ac:picMkLst>
            <pc:docMk/>
            <pc:sldMk cId="517573124" sldId="622"/>
            <ac:picMk id="10" creationId="{5138A3A4-2D98-EDE1-0BEB-D93EEDA0720F}"/>
          </ac:picMkLst>
        </pc:picChg>
      </pc:sldChg>
      <pc:sldChg chg="modSp mod">
        <pc:chgData name="Kerrie Shanahan" userId="ae473d9f-76e9-476f-892f-2674ea963afc" providerId="ADAL" clId="{1C2628FB-1F07-4B48-8FB3-27553585B1CA}" dt="2026-03-16T00:49:50.696" v="6373"/>
        <pc:sldMkLst>
          <pc:docMk/>
          <pc:sldMk cId="2240653303" sldId="623"/>
        </pc:sldMkLst>
        <pc:spChg chg="ord">
          <ac:chgData name="Kerrie Shanahan" userId="ae473d9f-76e9-476f-892f-2674ea963afc" providerId="ADAL" clId="{1C2628FB-1F07-4B48-8FB3-27553585B1CA}" dt="2026-03-16T00:49:50.696" v="6373"/>
          <ac:spMkLst>
            <pc:docMk/>
            <pc:sldMk cId="2240653303" sldId="623"/>
            <ac:spMk id="10" creationId="{F66E7334-4574-047B-8DC8-D58B52C9BB85}"/>
          </ac:spMkLst>
        </pc:spChg>
      </pc:sldChg>
      <pc:sldChg chg="modSp add modNotesTx">
        <pc:chgData name="Kerrie Shanahan" userId="ae473d9f-76e9-476f-892f-2674ea963afc" providerId="ADAL" clId="{1C2628FB-1F07-4B48-8FB3-27553585B1CA}" dt="2026-03-04T03:30:28.729" v="6305" actId="20577"/>
        <pc:sldMkLst>
          <pc:docMk/>
          <pc:sldMk cId="3483345775" sldId="626"/>
        </pc:sldMkLst>
      </pc:sldChg>
      <pc:sldChg chg="modSp add modNotesTx">
        <pc:chgData name="Kerrie Shanahan" userId="ae473d9f-76e9-476f-892f-2674ea963afc" providerId="ADAL" clId="{1C2628FB-1F07-4B48-8FB3-27553585B1CA}" dt="2026-03-04T03:33:54.290" v="6310" actId="20577"/>
        <pc:sldMkLst>
          <pc:docMk/>
          <pc:sldMk cId="2668876167" sldId="627"/>
        </pc:sldMkLst>
      </pc:sldChg>
      <pc:sldChg chg="modSp add modNotesTx">
        <pc:chgData name="Kerrie Shanahan" userId="ae473d9f-76e9-476f-892f-2674ea963afc" providerId="ADAL" clId="{1C2628FB-1F07-4B48-8FB3-27553585B1CA}" dt="2026-03-03T03:36:51.512" v="6241" actId="20577"/>
        <pc:sldMkLst>
          <pc:docMk/>
          <pc:sldMk cId="1971552586" sldId="628"/>
        </pc:sldMkLst>
      </pc:sldChg>
      <pc:sldChg chg="modSp add mod modNotesTx">
        <pc:chgData name="Kerrie Shanahan" userId="ae473d9f-76e9-476f-892f-2674ea963afc" providerId="ADAL" clId="{1C2628FB-1F07-4B48-8FB3-27553585B1CA}" dt="2026-03-16T00:19:27.112" v="6366" actId="962"/>
        <pc:sldMkLst>
          <pc:docMk/>
          <pc:sldMk cId="1288513514" sldId="629"/>
        </pc:sldMkLst>
        <pc:spChg chg="mod">
          <ac:chgData name="Kerrie Shanahan" userId="ae473d9f-76e9-476f-892f-2674ea963afc" providerId="ADAL" clId="{1C2628FB-1F07-4B48-8FB3-27553585B1CA}" dt="2026-03-03T03:46:40.251" v="6302" actId="20577"/>
          <ac:spMkLst>
            <pc:docMk/>
            <pc:sldMk cId="1288513514" sldId="629"/>
            <ac:spMk id="3" creationId="{605C40F0-52AA-FABC-1EEB-588F8A5E52DD}"/>
          </ac:spMkLst>
        </pc:spChg>
        <pc:grpChg chg="mod">
          <ac:chgData name="Kerrie Shanahan" userId="ae473d9f-76e9-476f-892f-2674ea963afc" providerId="ADAL" clId="{1C2628FB-1F07-4B48-8FB3-27553585B1CA}" dt="2026-03-16T00:19:27.112" v="6366" actId="962"/>
          <ac:grpSpMkLst>
            <pc:docMk/>
            <pc:sldMk cId="1288513514" sldId="629"/>
            <ac:grpSpMk id="2" creationId="{D64BEECA-242A-FFBD-78F5-D18E152E8F44}"/>
          </ac:grpSpMkLst>
        </pc:grpChg>
      </pc:sldChg>
      <pc:sldChg chg="modSp mod">
        <pc:chgData name="Kerrie Shanahan" userId="ae473d9f-76e9-476f-892f-2674ea963afc" providerId="ADAL" clId="{1C2628FB-1F07-4B48-8FB3-27553585B1CA}" dt="2026-03-16T00:52:08.257" v="6396" actId="962"/>
        <pc:sldMkLst>
          <pc:docMk/>
          <pc:sldMk cId="2272541760" sldId="630"/>
        </pc:sldMkLst>
        <pc:grpChg chg="mod">
          <ac:chgData name="Kerrie Shanahan" userId="ae473d9f-76e9-476f-892f-2674ea963afc" providerId="ADAL" clId="{1C2628FB-1F07-4B48-8FB3-27553585B1CA}" dt="2026-03-16T00:20:54.661" v="6371" actId="1076"/>
          <ac:grpSpMkLst>
            <pc:docMk/>
            <pc:sldMk cId="2272541760" sldId="630"/>
            <ac:grpSpMk id="2" creationId="{E2D138A4-6447-2914-5062-4A41AEFFDADD}"/>
          </ac:grpSpMkLst>
        </pc:grpChg>
        <pc:picChg chg="mod">
          <ac:chgData name="Kerrie Shanahan" userId="ae473d9f-76e9-476f-892f-2674ea963afc" providerId="ADAL" clId="{1C2628FB-1F07-4B48-8FB3-27553585B1CA}" dt="2026-03-16T00:52:08.257" v="6396" actId="962"/>
          <ac:picMkLst>
            <pc:docMk/>
            <pc:sldMk cId="2272541760" sldId="630"/>
            <ac:picMk id="10" creationId="{4CF2F555-A4B5-875D-4721-E023ABA850B0}"/>
          </ac:picMkLst>
        </pc:picChg>
      </pc:sldChg>
      <pc:sldChg chg="modNotesTx">
        <pc:chgData name="Kerrie Shanahan" userId="ae473d9f-76e9-476f-892f-2674ea963afc" providerId="ADAL" clId="{1C2628FB-1F07-4B48-8FB3-27553585B1CA}" dt="2026-03-23T01:00:04.768" v="6780" actId="20577"/>
        <pc:sldMkLst>
          <pc:docMk/>
          <pc:sldMk cId="3068184452" sldId="631"/>
        </pc:sldMkLst>
      </pc:sldChg>
      <pc:sldChg chg="addSp delSp modSp add mod ord modNotesTx">
        <pc:chgData name="Kerrie Shanahan" userId="ae473d9f-76e9-476f-892f-2674ea963afc" providerId="ADAL" clId="{1C2628FB-1F07-4B48-8FB3-27553585B1CA}" dt="2026-03-23T22:04:21.540" v="8260" actId="962"/>
        <pc:sldMkLst>
          <pc:docMk/>
          <pc:sldMk cId="2879441243" sldId="632"/>
        </pc:sldMkLst>
        <pc:spChg chg="mod">
          <ac:chgData name="Kerrie Shanahan" userId="ae473d9f-76e9-476f-892f-2674ea963afc" providerId="ADAL" clId="{1C2628FB-1F07-4B48-8FB3-27553585B1CA}" dt="2026-03-23T04:25:24.300" v="7597" actId="1076"/>
          <ac:spMkLst>
            <pc:docMk/>
            <pc:sldMk cId="2879441243" sldId="632"/>
            <ac:spMk id="2" creationId="{52F37B09-E5C6-A077-DF87-E7F8E1E5B26D}"/>
          </ac:spMkLst>
        </pc:spChg>
        <pc:spChg chg="mod topLvl">
          <ac:chgData name="Kerrie Shanahan" userId="ae473d9f-76e9-476f-892f-2674ea963afc" providerId="ADAL" clId="{1C2628FB-1F07-4B48-8FB3-27553585B1CA}" dt="2026-03-23T04:34:19.474" v="7689" actId="164"/>
          <ac:spMkLst>
            <pc:docMk/>
            <pc:sldMk cId="2879441243" sldId="632"/>
            <ac:spMk id="3" creationId="{BAD6C9C2-FA1B-435F-5D9D-E22B1CE3BCE3}"/>
          </ac:spMkLst>
        </pc:spChg>
        <pc:spChg chg="mod">
          <ac:chgData name="Kerrie Shanahan" userId="ae473d9f-76e9-476f-892f-2674ea963afc" providerId="ADAL" clId="{1C2628FB-1F07-4B48-8FB3-27553585B1CA}" dt="2026-03-23T04:33:53.636" v="7685" actId="164"/>
          <ac:spMkLst>
            <pc:docMk/>
            <pc:sldMk cId="2879441243" sldId="632"/>
            <ac:spMk id="4" creationId="{36CFFFFB-44FA-6228-484C-F1197CAA3433}"/>
          </ac:spMkLst>
        </pc:spChg>
        <pc:spChg chg="mod">
          <ac:chgData name="Kerrie Shanahan" userId="ae473d9f-76e9-476f-892f-2674ea963afc" providerId="ADAL" clId="{1C2628FB-1F07-4B48-8FB3-27553585B1CA}" dt="2026-03-23T04:24:42.475" v="7588" actId="1076"/>
          <ac:spMkLst>
            <pc:docMk/>
            <pc:sldMk cId="2879441243" sldId="632"/>
            <ac:spMk id="5" creationId="{C9C42747-F1EE-1B76-E543-C2C88FDE2428}"/>
          </ac:spMkLst>
        </pc:spChg>
        <pc:spChg chg="add mod ord">
          <ac:chgData name="Kerrie Shanahan" userId="ae473d9f-76e9-476f-892f-2674ea963afc" providerId="ADAL" clId="{1C2628FB-1F07-4B48-8FB3-27553585B1CA}" dt="2026-03-23T04:33:53.636" v="7685" actId="164"/>
          <ac:spMkLst>
            <pc:docMk/>
            <pc:sldMk cId="2879441243" sldId="632"/>
            <ac:spMk id="8" creationId="{20B56152-8804-D3FC-ED4E-56D48CCA00B1}"/>
          </ac:spMkLst>
        </pc:spChg>
        <pc:spChg chg="add del mod topLvl">
          <ac:chgData name="Kerrie Shanahan" userId="ae473d9f-76e9-476f-892f-2674ea963afc" providerId="ADAL" clId="{1C2628FB-1F07-4B48-8FB3-27553585B1CA}" dt="2026-03-23T04:29:39.359" v="7627" actId="478"/>
          <ac:spMkLst>
            <pc:docMk/>
            <pc:sldMk cId="2879441243" sldId="632"/>
            <ac:spMk id="9" creationId="{CE5A8FEB-C1C2-1664-4502-F821601161B2}"/>
          </ac:spMkLst>
        </pc:spChg>
        <pc:spChg chg="mod topLvl">
          <ac:chgData name="Kerrie Shanahan" userId="ae473d9f-76e9-476f-892f-2674ea963afc" providerId="ADAL" clId="{1C2628FB-1F07-4B48-8FB3-27553585B1CA}" dt="2026-03-23T04:33:33.567" v="7681" actId="164"/>
          <ac:spMkLst>
            <pc:docMk/>
            <pc:sldMk cId="2879441243" sldId="632"/>
            <ac:spMk id="20" creationId="{3F2342E5-EA5F-2BF7-3080-E3B039BF07D6}"/>
          </ac:spMkLst>
        </pc:spChg>
        <pc:spChg chg="del mod topLvl">
          <ac:chgData name="Kerrie Shanahan" userId="ae473d9f-76e9-476f-892f-2674ea963afc" providerId="ADAL" clId="{1C2628FB-1F07-4B48-8FB3-27553585B1CA}" dt="2026-03-23T04:29:46.193" v="7629" actId="478"/>
          <ac:spMkLst>
            <pc:docMk/>
            <pc:sldMk cId="2879441243" sldId="632"/>
            <ac:spMk id="21" creationId="{28C58108-6163-27BF-D948-417E2576433D}"/>
          </ac:spMkLst>
        </pc:spChg>
        <pc:spChg chg="add mod">
          <ac:chgData name="Kerrie Shanahan" userId="ae473d9f-76e9-476f-892f-2674ea963afc" providerId="ADAL" clId="{1C2628FB-1F07-4B48-8FB3-27553585B1CA}" dt="2026-03-23T04:31:07.505" v="7646" actId="164"/>
          <ac:spMkLst>
            <pc:docMk/>
            <pc:sldMk cId="2879441243" sldId="632"/>
            <ac:spMk id="23" creationId="{89A93F18-4DAE-0D57-5509-C76A4CB21E17}"/>
          </ac:spMkLst>
        </pc:spChg>
        <pc:spChg chg="add mod">
          <ac:chgData name="Kerrie Shanahan" userId="ae473d9f-76e9-476f-892f-2674ea963afc" providerId="ADAL" clId="{1C2628FB-1F07-4B48-8FB3-27553585B1CA}" dt="2026-03-23T04:34:19.474" v="7689" actId="164"/>
          <ac:spMkLst>
            <pc:docMk/>
            <pc:sldMk cId="2879441243" sldId="632"/>
            <ac:spMk id="24" creationId="{22A1DBAC-9CBC-11CE-1480-B08FB42B04C8}"/>
          </ac:spMkLst>
        </pc:spChg>
        <pc:spChg chg="add mod">
          <ac:chgData name="Kerrie Shanahan" userId="ae473d9f-76e9-476f-892f-2674ea963afc" providerId="ADAL" clId="{1C2628FB-1F07-4B48-8FB3-27553585B1CA}" dt="2026-03-23T04:33:33.567" v="7681" actId="164"/>
          <ac:spMkLst>
            <pc:docMk/>
            <pc:sldMk cId="2879441243" sldId="632"/>
            <ac:spMk id="25" creationId="{470FA3DA-C724-1758-5A77-95ACD8692E00}"/>
          </ac:spMkLst>
        </pc:spChg>
        <pc:spChg chg="add mod">
          <ac:chgData name="Kerrie Shanahan" userId="ae473d9f-76e9-476f-892f-2674ea963afc" providerId="ADAL" clId="{1C2628FB-1F07-4B48-8FB3-27553585B1CA}" dt="2026-03-23T05:05:53.894" v="8036" actId="1076"/>
          <ac:spMkLst>
            <pc:docMk/>
            <pc:sldMk cId="2879441243" sldId="632"/>
            <ac:spMk id="26" creationId="{BA2AAAF4-110C-78C9-80CB-39B1387A5DA8}"/>
          </ac:spMkLst>
        </pc:spChg>
        <pc:grpChg chg="add del mod">
          <ac:chgData name="Kerrie Shanahan" userId="ae473d9f-76e9-476f-892f-2674ea963afc" providerId="ADAL" clId="{1C2628FB-1F07-4B48-8FB3-27553585B1CA}" dt="2026-03-23T04:29:39.359" v="7627" actId="478"/>
          <ac:grpSpMkLst>
            <pc:docMk/>
            <pc:sldMk cId="2879441243" sldId="632"/>
            <ac:grpSpMk id="16" creationId="{757812AB-EBAC-5B3A-C2A0-25B6FD23CB81}"/>
          </ac:grpSpMkLst>
        </pc:grpChg>
        <pc:grpChg chg="add del mod">
          <ac:chgData name="Kerrie Shanahan" userId="ae473d9f-76e9-476f-892f-2674ea963afc" providerId="ADAL" clId="{1C2628FB-1F07-4B48-8FB3-27553585B1CA}" dt="2026-03-23T04:29:20.465" v="7621" actId="478"/>
          <ac:grpSpMkLst>
            <pc:docMk/>
            <pc:sldMk cId="2879441243" sldId="632"/>
            <ac:grpSpMk id="17" creationId="{C369A488-F3C6-64A0-3778-B2CF7DE786E1}"/>
          </ac:grpSpMkLst>
        </pc:grpChg>
        <pc:grpChg chg="add del mod">
          <ac:chgData name="Kerrie Shanahan" userId="ae473d9f-76e9-476f-892f-2674ea963afc" providerId="ADAL" clId="{1C2628FB-1F07-4B48-8FB3-27553585B1CA}" dt="2026-03-23T04:29:46.193" v="7629" actId="478"/>
          <ac:grpSpMkLst>
            <pc:docMk/>
            <pc:sldMk cId="2879441243" sldId="632"/>
            <ac:grpSpMk id="19" creationId="{556955A3-CB23-8B82-EDA1-0C92D009481E}"/>
          </ac:grpSpMkLst>
        </pc:grpChg>
        <pc:grpChg chg="add mod">
          <ac:chgData name="Kerrie Shanahan" userId="ae473d9f-76e9-476f-892f-2674ea963afc" providerId="ADAL" clId="{1C2628FB-1F07-4B48-8FB3-27553585B1CA}" dt="2026-03-23T22:04:21.540" v="8260" actId="962"/>
          <ac:grpSpMkLst>
            <pc:docMk/>
            <pc:sldMk cId="2879441243" sldId="632"/>
            <ac:grpSpMk id="31" creationId="{D6BC552F-E789-3233-054A-181C0FC7A9F3}"/>
          </ac:grpSpMkLst>
        </pc:grpChg>
        <pc:grpChg chg="add mod">
          <ac:chgData name="Kerrie Shanahan" userId="ae473d9f-76e9-476f-892f-2674ea963afc" providerId="ADAL" clId="{1C2628FB-1F07-4B48-8FB3-27553585B1CA}" dt="2026-03-23T22:04:16.436" v="8258" actId="962"/>
          <ac:grpSpMkLst>
            <pc:docMk/>
            <pc:sldMk cId="2879441243" sldId="632"/>
            <ac:grpSpMk id="32" creationId="{823E76A2-BCF9-91EA-C360-6BB57C56EB44}"/>
          </ac:grpSpMkLst>
        </pc:grpChg>
        <pc:grpChg chg="add mod">
          <ac:chgData name="Kerrie Shanahan" userId="ae473d9f-76e9-476f-892f-2674ea963afc" providerId="ADAL" clId="{1C2628FB-1F07-4B48-8FB3-27553585B1CA}" dt="2026-03-23T22:04:07.037" v="8254" actId="962"/>
          <ac:grpSpMkLst>
            <pc:docMk/>
            <pc:sldMk cId="2879441243" sldId="632"/>
            <ac:grpSpMk id="33" creationId="{5257DD91-1390-6BE8-7469-4D277BCF180C}"/>
          </ac:grpSpMkLst>
        </pc:grpChg>
        <pc:grpChg chg="add mod">
          <ac:chgData name="Kerrie Shanahan" userId="ae473d9f-76e9-476f-892f-2674ea963afc" providerId="ADAL" clId="{1C2628FB-1F07-4B48-8FB3-27553585B1CA}" dt="2026-03-23T22:04:12.261" v="8256" actId="962"/>
          <ac:grpSpMkLst>
            <pc:docMk/>
            <pc:sldMk cId="2879441243" sldId="632"/>
            <ac:grpSpMk id="34" creationId="{18A5D27D-5DBB-7C3C-9ABF-2E88ABCCD8D2}"/>
          </ac:grpSpMkLst>
        </pc:grpChg>
        <pc:picChg chg="add mod">
          <ac:chgData name="Kerrie Shanahan" userId="ae473d9f-76e9-476f-892f-2674ea963afc" providerId="ADAL" clId="{1C2628FB-1F07-4B48-8FB3-27553585B1CA}" dt="2026-03-23T05:04:56.945" v="8030" actId="1076"/>
          <ac:picMkLst>
            <pc:docMk/>
            <pc:sldMk cId="2879441243" sldId="632"/>
            <ac:picMk id="22" creationId="{F1C4EBE3-F963-1422-4561-7BE2C86B969B}"/>
          </ac:picMkLst>
        </pc:picChg>
        <pc:cxnChg chg="add mod">
          <ac:chgData name="Kerrie Shanahan" userId="ae473d9f-76e9-476f-892f-2674ea963afc" providerId="ADAL" clId="{1C2628FB-1F07-4B48-8FB3-27553585B1CA}" dt="2026-03-23T04:33:53.636" v="7685" actId="164"/>
          <ac:cxnSpMkLst>
            <pc:docMk/>
            <pc:sldMk cId="2879441243" sldId="632"/>
            <ac:cxnSpMk id="7" creationId="{1295E3F5-79DC-E7A1-1F32-FD9B2B0CC459}"/>
          </ac:cxnSpMkLst>
        </pc:cxnChg>
      </pc:sldChg>
      <pc:sldChg chg="addSp delSp modSp add del mod">
        <pc:chgData name="Kerrie Shanahan" userId="ae473d9f-76e9-476f-892f-2674ea963afc" providerId="ADAL" clId="{1C2628FB-1F07-4B48-8FB3-27553585B1CA}" dt="2026-03-23T04:19:41.050" v="7555" actId="2696"/>
        <pc:sldMkLst>
          <pc:docMk/>
          <pc:sldMk cId="2651111033" sldId="633"/>
        </pc:sldMkLst>
        <pc:spChg chg="del">
          <ac:chgData name="Kerrie Shanahan" userId="ae473d9f-76e9-476f-892f-2674ea963afc" providerId="ADAL" clId="{1C2628FB-1F07-4B48-8FB3-27553585B1CA}" dt="2026-03-23T01:26:29.443" v="6812" actId="478"/>
          <ac:spMkLst>
            <pc:docMk/>
            <pc:sldMk cId="2651111033" sldId="633"/>
            <ac:spMk id="14" creationId="{12F503FD-6DF4-D4C2-C79B-39D8AABDE96B}"/>
          </ac:spMkLst>
        </pc:spChg>
        <pc:spChg chg="del">
          <ac:chgData name="Kerrie Shanahan" userId="ae473d9f-76e9-476f-892f-2674ea963afc" providerId="ADAL" clId="{1C2628FB-1F07-4B48-8FB3-27553585B1CA}" dt="2026-03-23T01:26:30.708" v="6813" actId="478"/>
          <ac:spMkLst>
            <pc:docMk/>
            <pc:sldMk cId="2651111033" sldId="633"/>
            <ac:spMk id="16" creationId="{638E3F57-011F-5FA9-B845-5858E9C6B72E}"/>
          </ac:spMkLst>
        </pc:spChg>
        <pc:grpChg chg="del">
          <ac:chgData name="Kerrie Shanahan" userId="ae473d9f-76e9-476f-892f-2674ea963afc" providerId="ADAL" clId="{1C2628FB-1F07-4B48-8FB3-27553585B1CA}" dt="2026-03-23T01:26:27.430" v="6810" actId="478"/>
          <ac:grpSpMkLst>
            <pc:docMk/>
            <pc:sldMk cId="2651111033" sldId="633"/>
            <ac:grpSpMk id="2" creationId="{AE4059EE-2F15-7498-2FBA-D2C8A7F7F146}"/>
          </ac:grpSpMkLst>
        </pc:grpChg>
        <pc:grpChg chg="del">
          <ac:chgData name="Kerrie Shanahan" userId="ae473d9f-76e9-476f-892f-2674ea963afc" providerId="ADAL" clId="{1C2628FB-1F07-4B48-8FB3-27553585B1CA}" dt="2026-03-23T01:26:28.181" v="6811" actId="478"/>
          <ac:grpSpMkLst>
            <pc:docMk/>
            <pc:sldMk cId="2651111033" sldId="633"/>
            <ac:grpSpMk id="3" creationId="{58E27286-92C2-CC9F-DA60-F963D54B4FB2}"/>
          </ac:grpSpMkLst>
        </pc:grpChg>
        <pc:grpChg chg="del">
          <ac:chgData name="Kerrie Shanahan" userId="ae473d9f-76e9-476f-892f-2674ea963afc" providerId="ADAL" clId="{1C2628FB-1F07-4B48-8FB3-27553585B1CA}" dt="2026-03-23T01:26:32.771" v="6814" actId="478"/>
          <ac:grpSpMkLst>
            <pc:docMk/>
            <pc:sldMk cId="2651111033" sldId="633"/>
            <ac:grpSpMk id="10" creationId="{D3570C0C-A599-3182-206F-CDAEC89818A1}"/>
          </ac:grpSpMkLst>
        </pc:grpChg>
        <pc:grpChg chg="del">
          <ac:chgData name="Kerrie Shanahan" userId="ae473d9f-76e9-476f-892f-2674ea963afc" providerId="ADAL" clId="{1C2628FB-1F07-4B48-8FB3-27553585B1CA}" dt="2026-03-23T01:26:26.068" v="6809" actId="478"/>
          <ac:grpSpMkLst>
            <pc:docMk/>
            <pc:sldMk cId="2651111033" sldId="633"/>
            <ac:grpSpMk id="11" creationId="{5B643FD0-A6B0-25ED-AA93-5149563A3C57}"/>
          </ac:grpSpMkLst>
        </pc:grpChg>
        <pc:picChg chg="add mod">
          <ac:chgData name="Kerrie Shanahan" userId="ae473d9f-76e9-476f-892f-2674ea963afc" providerId="ADAL" clId="{1C2628FB-1F07-4B48-8FB3-27553585B1CA}" dt="2026-03-23T01:26:42.467" v="6815"/>
          <ac:picMkLst>
            <pc:docMk/>
            <pc:sldMk cId="2651111033" sldId="633"/>
            <ac:picMk id="15" creationId="{0F716ED3-FB13-6E20-7726-A8D3A67B2B6F}"/>
          </ac:picMkLst>
        </pc:picChg>
      </pc:sldChg>
      <pc:sldChg chg="addSp delSp modSp add mod modNotesTx">
        <pc:chgData name="Kerrie Shanahan" userId="ae473d9f-76e9-476f-892f-2674ea963afc" providerId="ADAL" clId="{1C2628FB-1F07-4B48-8FB3-27553585B1CA}" dt="2026-03-23T22:04:55.235" v="8267"/>
        <pc:sldMkLst>
          <pc:docMk/>
          <pc:sldMk cId="2701319371" sldId="634"/>
        </pc:sldMkLst>
        <pc:spChg chg="add mod">
          <ac:chgData name="Kerrie Shanahan" userId="ae473d9f-76e9-476f-892f-2674ea963afc" providerId="ADAL" clId="{1C2628FB-1F07-4B48-8FB3-27553585B1CA}" dt="2026-03-23T01:46:53.197" v="7040" actId="164"/>
          <ac:spMkLst>
            <pc:docMk/>
            <pc:sldMk cId="2701319371" sldId="634"/>
            <ac:spMk id="2" creationId="{2163A30C-D1C9-DAB6-5DFF-FD6C6FEC2CA1}"/>
          </ac:spMkLst>
        </pc:spChg>
        <pc:spChg chg="add mod">
          <ac:chgData name="Kerrie Shanahan" userId="ae473d9f-76e9-476f-892f-2674ea963afc" providerId="ADAL" clId="{1C2628FB-1F07-4B48-8FB3-27553585B1CA}" dt="2026-03-23T01:59:05.978" v="7294" actId="255"/>
          <ac:spMkLst>
            <pc:docMk/>
            <pc:sldMk cId="2701319371" sldId="634"/>
            <ac:spMk id="3" creationId="{8A61EA38-9958-CC48-5DF8-F48C36488D97}"/>
          </ac:spMkLst>
        </pc:spChg>
        <pc:spChg chg="add mod">
          <ac:chgData name="Kerrie Shanahan" userId="ae473d9f-76e9-476f-892f-2674ea963afc" providerId="ADAL" clId="{1C2628FB-1F07-4B48-8FB3-27553585B1CA}" dt="2026-03-23T01:54:08.855" v="7144" actId="692"/>
          <ac:spMkLst>
            <pc:docMk/>
            <pc:sldMk cId="2701319371" sldId="634"/>
            <ac:spMk id="13" creationId="{B264CF14-9CC8-0E4A-B31D-07F9AA8C6E77}"/>
          </ac:spMkLst>
        </pc:spChg>
        <pc:spChg chg="add mod">
          <ac:chgData name="Kerrie Shanahan" userId="ae473d9f-76e9-476f-892f-2674ea963afc" providerId="ADAL" clId="{1C2628FB-1F07-4B48-8FB3-27553585B1CA}" dt="2026-03-23T01:53:28.983" v="7129" actId="113"/>
          <ac:spMkLst>
            <pc:docMk/>
            <pc:sldMk cId="2701319371" sldId="634"/>
            <ac:spMk id="16" creationId="{BE8FF903-2D9D-2C9B-4C26-AA5E078E1D72}"/>
          </ac:spMkLst>
        </pc:spChg>
        <pc:spChg chg="mod">
          <ac:chgData name="Kerrie Shanahan" userId="ae473d9f-76e9-476f-892f-2674ea963afc" providerId="ADAL" clId="{1C2628FB-1F07-4B48-8FB3-27553585B1CA}" dt="2026-03-23T01:54:24.327" v="7145"/>
          <ac:spMkLst>
            <pc:docMk/>
            <pc:sldMk cId="2701319371" sldId="634"/>
            <ac:spMk id="20" creationId="{3FD1EAE7-DE24-7DDC-BEFD-E0E9DA4D675E}"/>
          </ac:spMkLst>
        </pc:spChg>
        <pc:spChg chg="mod">
          <ac:chgData name="Kerrie Shanahan" userId="ae473d9f-76e9-476f-892f-2674ea963afc" providerId="ADAL" clId="{1C2628FB-1F07-4B48-8FB3-27553585B1CA}" dt="2026-03-23T05:05:17.108" v="8032" actId="207"/>
          <ac:spMkLst>
            <pc:docMk/>
            <pc:sldMk cId="2701319371" sldId="634"/>
            <ac:spMk id="21" creationId="{9BF3117A-46FC-622F-115E-0161FCC1CF97}"/>
          </ac:spMkLst>
        </pc:spChg>
        <pc:grpChg chg="add mod ord">
          <ac:chgData name="Kerrie Shanahan" userId="ae473d9f-76e9-476f-892f-2674ea963afc" providerId="ADAL" clId="{1C2628FB-1F07-4B48-8FB3-27553585B1CA}" dt="2026-03-23T22:04:32.565" v="8264"/>
          <ac:grpSpMkLst>
            <pc:docMk/>
            <pc:sldMk cId="2701319371" sldId="634"/>
            <ac:grpSpMk id="8" creationId="{5C6F5084-5C75-22E6-FCA2-5994D673BEB9}"/>
          </ac:grpSpMkLst>
        </pc:grpChg>
        <pc:grpChg chg="add mod">
          <ac:chgData name="Kerrie Shanahan" userId="ae473d9f-76e9-476f-892f-2674ea963afc" providerId="ADAL" clId="{1C2628FB-1F07-4B48-8FB3-27553585B1CA}" dt="2026-03-23T22:03:46.930" v="8250" actId="962"/>
          <ac:grpSpMkLst>
            <pc:docMk/>
            <pc:sldMk cId="2701319371" sldId="634"/>
            <ac:grpSpMk id="17" creationId="{F36DA0C1-B3EB-332E-FD5A-8BE7F17F77E1}"/>
          </ac:grpSpMkLst>
        </pc:grpChg>
        <pc:grpChg chg="add mod">
          <ac:chgData name="Kerrie Shanahan" userId="ae473d9f-76e9-476f-892f-2674ea963afc" providerId="ADAL" clId="{1C2628FB-1F07-4B48-8FB3-27553585B1CA}" dt="2026-03-23T22:03:56.234" v="8252" actId="962"/>
          <ac:grpSpMkLst>
            <pc:docMk/>
            <pc:sldMk cId="2701319371" sldId="634"/>
            <ac:grpSpMk id="18" creationId="{01C392F8-A583-39EF-025E-43CBEAEA48F1}"/>
          </ac:grpSpMkLst>
        </pc:grpChg>
        <pc:picChg chg="add del mod">
          <ac:chgData name="Kerrie Shanahan" userId="ae473d9f-76e9-476f-892f-2674ea963afc" providerId="ADAL" clId="{1C2628FB-1F07-4B48-8FB3-27553585B1CA}" dt="2026-03-23T01:44:21.206" v="7031" actId="478"/>
          <ac:picMkLst>
            <pc:docMk/>
            <pc:sldMk cId="2701319371" sldId="634"/>
            <ac:picMk id="4" creationId="{D88CD5BF-D175-F478-2529-01F5F0EDB214}"/>
          </ac:picMkLst>
        </pc:picChg>
        <pc:picChg chg="add mod ord">
          <ac:chgData name="Kerrie Shanahan" userId="ae473d9f-76e9-476f-892f-2674ea963afc" providerId="ADAL" clId="{1C2628FB-1F07-4B48-8FB3-27553585B1CA}" dt="2026-03-23T22:04:55.235" v="8267"/>
          <ac:picMkLst>
            <pc:docMk/>
            <pc:sldMk cId="2701319371" sldId="634"/>
            <ac:picMk id="7" creationId="{49B4B705-0C57-7F44-4B69-D0932A579664}"/>
          </ac:picMkLst>
        </pc:picChg>
        <pc:picChg chg="del">
          <ac:chgData name="Kerrie Shanahan" userId="ae473d9f-76e9-476f-892f-2674ea963afc" providerId="ADAL" clId="{1C2628FB-1F07-4B48-8FB3-27553585B1CA}" dt="2026-03-23T01:27:31.741" v="6817" actId="478"/>
          <ac:picMkLst>
            <pc:docMk/>
            <pc:sldMk cId="2701319371" sldId="634"/>
            <ac:picMk id="15" creationId="{780FFD63-98C6-27DD-2359-E7CDA5739A9A}"/>
          </ac:picMkLst>
        </pc:picChg>
        <pc:cxnChg chg="add mod">
          <ac:chgData name="Kerrie Shanahan" userId="ae473d9f-76e9-476f-892f-2674ea963afc" providerId="ADAL" clId="{1C2628FB-1F07-4B48-8FB3-27553585B1CA}" dt="2026-03-23T01:54:00.773" v="7138" actId="692"/>
          <ac:cxnSpMkLst>
            <pc:docMk/>
            <pc:sldMk cId="2701319371" sldId="634"/>
            <ac:cxnSpMk id="10" creationId="{AD0E51C0-CAB1-B66B-B7BF-B3E8375217A4}"/>
          </ac:cxnSpMkLst>
        </pc:cxnChg>
        <pc:cxnChg chg="mod">
          <ac:chgData name="Kerrie Shanahan" userId="ae473d9f-76e9-476f-892f-2674ea963afc" providerId="ADAL" clId="{1C2628FB-1F07-4B48-8FB3-27553585B1CA}" dt="2026-03-23T01:54:24.327" v="7145"/>
          <ac:cxnSpMkLst>
            <pc:docMk/>
            <pc:sldMk cId="2701319371" sldId="634"/>
            <ac:cxnSpMk id="19" creationId="{06577A9A-1778-E2B8-B0D1-37F8E95D3004}"/>
          </ac:cxnSpMkLst>
        </pc:cxnChg>
        <pc:cxnChg chg="add mod">
          <ac:chgData name="Kerrie Shanahan" userId="ae473d9f-76e9-476f-892f-2674ea963afc" providerId="ADAL" clId="{1C2628FB-1F07-4B48-8FB3-27553585B1CA}" dt="2026-03-23T04:41:05.609" v="7730" actId="1582"/>
          <ac:cxnSpMkLst>
            <pc:docMk/>
            <pc:sldMk cId="2701319371" sldId="634"/>
            <ac:cxnSpMk id="22" creationId="{DFAE4E61-4967-EB12-3E30-0444120371E4}"/>
          </ac:cxnSpMkLst>
        </pc:cxnChg>
      </pc:sldChg>
    </pc:docChg>
  </pc:docChgLst>
  <pc:docChgLst>
    <pc:chgData name="Martine Power" userId="f3410e55-3c0b-475c-b0b5-72038337e5c9" providerId="ADAL" clId="{7E6F3FA5-C1B1-41B5-9114-0A8B33EA4CFA}"/>
    <pc:docChg chg="undo custSel modSld">
      <pc:chgData name="Martine Power" userId="f3410e55-3c0b-475c-b0b5-72038337e5c9" providerId="ADAL" clId="{7E6F3FA5-C1B1-41B5-9114-0A8B33EA4CFA}" dt="2026-03-03T01:39:14.655" v="1103" actId="20577"/>
      <pc:docMkLst>
        <pc:docMk/>
      </pc:docMkLst>
      <pc:sldChg chg="modNotesTx">
        <pc:chgData name="Martine Power" userId="f3410e55-3c0b-475c-b0b5-72038337e5c9" providerId="ADAL" clId="{7E6F3FA5-C1B1-41B5-9114-0A8B33EA4CFA}" dt="2026-03-02T04:25:08.326" v="1" actId="20577"/>
        <pc:sldMkLst>
          <pc:docMk/>
          <pc:sldMk cId="409148390" sldId="514"/>
        </pc:sldMkLst>
      </pc:sldChg>
      <pc:sldChg chg="modNotesTx">
        <pc:chgData name="Martine Power" userId="f3410e55-3c0b-475c-b0b5-72038337e5c9" providerId="ADAL" clId="{7E6F3FA5-C1B1-41B5-9114-0A8B33EA4CFA}" dt="2026-03-02T20:14:16.929" v="22" actId="20577"/>
        <pc:sldMkLst>
          <pc:docMk/>
          <pc:sldMk cId="1942781684" sldId="552"/>
        </pc:sldMkLst>
      </pc:sldChg>
      <pc:sldChg chg="modSp mod">
        <pc:chgData name="Martine Power" userId="f3410e55-3c0b-475c-b0b5-72038337e5c9" providerId="ADAL" clId="{7E6F3FA5-C1B1-41B5-9114-0A8B33EA4CFA}" dt="2026-03-02T20:17:30.135" v="52" actId="20577"/>
        <pc:sldMkLst>
          <pc:docMk/>
          <pc:sldMk cId="1141460474" sldId="563"/>
        </pc:sldMkLst>
        <pc:spChg chg="mod">
          <ac:chgData name="Martine Power" userId="f3410e55-3c0b-475c-b0b5-72038337e5c9" providerId="ADAL" clId="{7E6F3FA5-C1B1-41B5-9114-0A8B33EA4CFA}" dt="2026-03-02T20:17:27.711" v="49" actId="20577"/>
          <ac:spMkLst>
            <pc:docMk/>
            <pc:sldMk cId="1141460474" sldId="563"/>
            <ac:spMk id="5" creationId="{002E9BBC-68CF-E0D6-A87B-9D4CC6324964}"/>
          </ac:spMkLst>
        </pc:spChg>
        <pc:spChg chg="mod">
          <ac:chgData name="Martine Power" userId="f3410e55-3c0b-475c-b0b5-72038337e5c9" providerId="ADAL" clId="{7E6F3FA5-C1B1-41B5-9114-0A8B33EA4CFA}" dt="2026-03-02T20:17:30.135" v="52" actId="20577"/>
          <ac:spMkLst>
            <pc:docMk/>
            <pc:sldMk cId="1141460474" sldId="563"/>
            <ac:spMk id="6" creationId="{B3A29789-1988-F80E-EF44-A4B7B27FFCB4}"/>
          </ac:spMkLst>
        </pc:spChg>
      </pc:sldChg>
      <pc:sldChg chg="modNotesTx">
        <pc:chgData name="Martine Power" userId="f3410e55-3c0b-475c-b0b5-72038337e5c9" providerId="ADAL" clId="{7E6F3FA5-C1B1-41B5-9114-0A8B33EA4CFA}" dt="2026-03-02T20:15:35.902" v="35" actId="20577"/>
        <pc:sldMkLst>
          <pc:docMk/>
          <pc:sldMk cId="75865197" sldId="587"/>
        </pc:sldMkLst>
      </pc:sldChg>
      <pc:sldChg chg="modNotesTx">
        <pc:chgData name="Martine Power" userId="f3410e55-3c0b-475c-b0b5-72038337e5c9" providerId="ADAL" clId="{7E6F3FA5-C1B1-41B5-9114-0A8B33EA4CFA}" dt="2026-03-02T20:38:42.064" v="430" actId="20577"/>
        <pc:sldMkLst>
          <pc:docMk/>
          <pc:sldMk cId="1025050938" sldId="600"/>
        </pc:sldMkLst>
      </pc:sldChg>
      <pc:sldChg chg="modNotesTx">
        <pc:chgData name="Martine Power" userId="f3410e55-3c0b-475c-b0b5-72038337e5c9" providerId="ADAL" clId="{7E6F3FA5-C1B1-41B5-9114-0A8B33EA4CFA}" dt="2026-03-02T20:39:53.919" v="434" actId="20577"/>
        <pc:sldMkLst>
          <pc:docMk/>
          <pc:sldMk cId="2911489054" sldId="601"/>
        </pc:sldMkLst>
      </pc:sldChg>
      <pc:sldChg chg="modNotesTx">
        <pc:chgData name="Martine Power" userId="f3410e55-3c0b-475c-b0b5-72038337e5c9" providerId="ADAL" clId="{7E6F3FA5-C1B1-41B5-9114-0A8B33EA4CFA}" dt="2026-03-02T23:58:58.636" v="981" actId="20577"/>
        <pc:sldMkLst>
          <pc:docMk/>
          <pc:sldMk cId="1703194400" sldId="602"/>
        </pc:sldMkLst>
      </pc:sldChg>
      <pc:sldChg chg="modNotesTx">
        <pc:chgData name="Martine Power" userId="f3410e55-3c0b-475c-b0b5-72038337e5c9" providerId="ADAL" clId="{7E6F3FA5-C1B1-41B5-9114-0A8B33EA4CFA}" dt="2026-03-02T23:59:36.667" v="989" actId="113"/>
        <pc:sldMkLst>
          <pc:docMk/>
          <pc:sldMk cId="2874591060" sldId="603"/>
        </pc:sldMkLst>
      </pc:sldChg>
      <pc:sldChg chg="modSp mod modNotesTx">
        <pc:chgData name="Martine Power" userId="f3410e55-3c0b-475c-b0b5-72038337e5c9" providerId="ADAL" clId="{7E6F3FA5-C1B1-41B5-9114-0A8B33EA4CFA}" dt="2026-03-03T01:11:18.343" v="999" actId="20577"/>
        <pc:sldMkLst>
          <pc:docMk/>
          <pc:sldMk cId="1669374749" sldId="604"/>
        </pc:sldMkLst>
        <pc:spChg chg="mod">
          <ac:chgData name="Martine Power" userId="f3410e55-3c0b-475c-b0b5-72038337e5c9" providerId="ADAL" clId="{7E6F3FA5-C1B1-41B5-9114-0A8B33EA4CFA}" dt="2026-03-03T01:11:18.343" v="999" actId="20577"/>
          <ac:spMkLst>
            <pc:docMk/>
            <pc:sldMk cId="1669374749" sldId="604"/>
            <ac:spMk id="3" creationId="{42A352D2-A22D-4294-A3DA-2155CF21B56C}"/>
          </ac:spMkLst>
        </pc:spChg>
      </pc:sldChg>
      <pc:sldChg chg="modNotesTx">
        <pc:chgData name="Martine Power" userId="f3410e55-3c0b-475c-b0b5-72038337e5c9" providerId="ADAL" clId="{7E6F3FA5-C1B1-41B5-9114-0A8B33EA4CFA}" dt="2026-03-03T01:13:27.711" v="1005" actId="20577"/>
        <pc:sldMkLst>
          <pc:docMk/>
          <pc:sldMk cId="2717095834" sldId="605"/>
        </pc:sldMkLst>
      </pc:sldChg>
      <pc:sldChg chg="modNotesTx">
        <pc:chgData name="Martine Power" userId="f3410e55-3c0b-475c-b0b5-72038337e5c9" providerId="ADAL" clId="{7E6F3FA5-C1B1-41B5-9114-0A8B33EA4CFA}" dt="2026-03-03T01:32:35.390" v="1009" actId="113"/>
        <pc:sldMkLst>
          <pc:docMk/>
          <pc:sldMk cId="1923496858" sldId="606"/>
        </pc:sldMkLst>
      </pc:sldChg>
      <pc:sldChg chg="modNotesTx">
        <pc:chgData name="Martine Power" userId="f3410e55-3c0b-475c-b0b5-72038337e5c9" providerId="ADAL" clId="{7E6F3FA5-C1B1-41B5-9114-0A8B33EA4CFA}" dt="2026-03-03T01:36:27.192" v="1017" actId="20577"/>
        <pc:sldMkLst>
          <pc:docMk/>
          <pc:sldMk cId="3370449875" sldId="607"/>
        </pc:sldMkLst>
      </pc:sldChg>
      <pc:sldChg chg="modNotesTx">
        <pc:chgData name="Martine Power" userId="f3410e55-3c0b-475c-b0b5-72038337e5c9" providerId="ADAL" clId="{7E6F3FA5-C1B1-41B5-9114-0A8B33EA4CFA}" dt="2026-03-03T01:37:55.784" v="1023" actId="20577"/>
        <pc:sldMkLst>
          <pc:docMk/>
          <pc:sldMk cId="1771297315" sldId="608"/>
        </pc:sldMkLst>
      </pc:sldChg>
      <pc:sldChg chg="modNotesTx">
        <pc:chgData name="Martine Power" userId="f3410e55-3c0b-475c-b0b5-72038337e5c9" providerId="ADAL" clId="{7E6F3FA5-C1B1-41B5-9114-0A8B33EA4CFA}" dt="2026-03-03T01:39:14.655" v="1103" actId="20577"/>
        <pc:sldMkLst>
          <pc:docMk/>
          <pc:sldMk cId="2295107431" sldId="609"/>
        </pc:sldMkLst>
      </pc:sldChg>
      <pc:sldChg chg="modNotesTx">
        <pc:chgData name="Martine Power" userId="f3410e55-3c0b-475c-b0b5-72038337e5c9" providerId="ADAL" clId="{7E6F3FA5-C1B1-41B5-9114-0A8B33EA4CFA}" dt="2026-03-02T20:07:49.897" v="8" actId="113"/>
        <pc:sldMkLst>
          <pc:docMk/>
          <pc:sldMk cId="517573124" sldId="622"/>
        </pc:sldMkLst>
      </pc:sldChg>
      <pc:sldChg chg="modNotesTx">
        <pc:chgData name="Martine Power" userId="f3410e55-3c0b-475c-b0b5-72038337e5c9" providerId="ADAL" clId="{7E6F3FA5-C1B1-41B5-9114-0A8B33EA4CFA}" dt="2026-03-02T20:10:40.990" v="12" actId="20577"/>
        <pc:sldMkLst>
          <pc:docMk/>
          <pc:sldMk cId="2932361923" sldId="624"/>
        </pc:sldMkLst>
      </pc:sldChg>
      <pc:sldChg chg="modNotesTx">
        <pc:chgData name="Martine Power" userId="f3410e55-3c0b-475c-b0b5-72038337e5c9" providerId="ADAL" clId="{7E6F3FA5-C1B1-41B5-9114-0A8B33EA4CFA}" dt="2026-03-02T20:14:44.457" v="27" actId="20577"/>
        <pc:sldMkLst>
          <pc:docMk/>
          <pc:sldMk cId="3483345775" sldId="626"/>
        </pc:sldMkLst>
      </pc:sldChg>
      <pc:sldChg chg="modNotesTx">
        <pc:chgData name="Martine Power" userId="f3410e55-3c0b-475c-b0b5-72038337e5c9" providerId="ADAL" clId="{7E6F3FA5-C1B1-41B5-9114-0A8B33EA4CFA}" dt="2026-03-02T20:16:57.643" v="46" actId="20577"/>
        <pc:sldMkLst>
          <pc:docMk/>
          <pc:sldMk cId="2668876167" sldId="627"/>
        </pc:sldMkLst>
      </pc:sldChg>
      <pc:sldChg chg="modNotesTx">
        <pc:chgData name="Martine Power" userId="f3410e55-3c0b-475c-b0b5-72038337e5c9" providerId="ADAL" clId="{7E6F3FA5-C1B1-41B5-9114-0A8B33EA4CFA}" dt="2026-03-02T20:22:02.587" v="54" actId="20577"/>
        <pc:sldMkLst>
          <pc:docMk/>
          <pc:sldMk cId="1971552586" sldId="628"/>
        </pc:sldMkLst>
      </pc:sldChg>
      <pc:sldChg chg="modNotesTx">
        <pc:chgData name="Martine Power" userId="f3410e55-3c0b-475c-b0b5-72038337e5c9" providerId="ADAL" clId="{7E6F3FA5-C1B1-41B5-9114-0A8B33EA4CFA}" dt="2026-03-02T20:41:25.973" v="447" actId="20577"/>
        <pc:sldMkLst>
          <pc:docMk/>
          <pc:sldMk cId="3068184452" sldId="631"/>
        </pc:sldMkLst>
      </pc:sldChg>
      <pc:sldChg chg="modNotesTx">
        <pc:chgData name="Martine Power" userId="f3410e55-3c0b-475c-b0b5-72038337e5c9" providerId="ADAL" clId="{7E6F3FA5-C1B1-41B5-9114-0A8B33EA4CFA}" dt="2026-03-02T23:38:29.578" v="698" actId="20577"/>
        <pc:sldMkLst>
          <pc:docMk/>
          <pc:sldMk cId="2879441243" sldId="63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pPr>
              <a:defRPr/>
            </a:pPr>
            <a:r>
              <a:rPr lang="en-AU" sz="1200" dirty="0">
                <a:latin typeface="+mn-lt"/>
              </a:rPr>
              <a:t>Review of previously learnt content (slides 2 to 15</a:t>
            </a:r>
            <a:r>
              <a:rPr lang="en-AU" dirty="0"/>
              <a:t>)</a:t>
            </a:r>
            <a:r>
              <a:rPr lang="en-AU" sz="1200" dirty="0">
                <a:latin typeface="+mn-lt"/>
              </a:rPr>
              <a:t> takes approximately 15 minutes. </a:t>
            </a:r>
            <a:endParaRPr lang="en-AU" sz="1200" dirty="0">
              <a:latin typeface="+mn-lt"/>
              <a:ea typeface="Calibri"/>
              <a:cs typeface="Calibri"/>
            </a:endParaRPr>
          </a:p>
          <a:p>
            <a:pPr>
              <a:defRPr/>
            </a:pPr>
            <a:endParaRPr lang="en-AU" sz="1200" dirty="0">
              <a:latin typeface="+mn-lt"/>
              <a:cs typeface="Calibri"/>
            </a:endParaRPr>
          </a:p>
          <a:p>
            <a:pPr>
              <a:defRPr/>
            </a:pPr>
            <a:r>
              <a:rPr lang="en-AU" sz="1200" dirty="0">
                <a:latin typeface="+mn-lt"/>
                <a:cs typeface="Calibri"/>
              </a:rPr>
              <a:t>Explicit teaching of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-ly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 </a:t>
            </a:r>
            <a:r>
              <a:rPr lang="en-AU" sz="1200" dirty="0">
                <a:latin typeface="+mn-lt"/>
              </a:rPr>
              <a:t>(slides 16 to 30) takes approximately 30 minutes. </a:t>
            </a:r>
            <a:endParaRPr lang="en-AU" sz="1200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latin typeface="+mn-lt"/>
            </a:endParaRPr>
          </a:p>
          <a:p>
            <a:r>
              <a:rPr lang="en-US" sz="1200" b="1" dirty="0">
                <a:latin typeface="+mn-lt"/>
              </a:rPr>
              <a:t>Lesson preparation</a:t>
            </a:r>
          </a:p>
          <a:p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latin typeface="+mn-lt"/>
              </a:rPr>
              <a:t>Go to the download folder for this phase; it includes a Word file for the student sheet for this lesson. 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Print one </a:t>
            </a:r>
            <a:r>
              <a:rPr lang="en-AU" sz="1200" u="none" dirty="0">
                <a:solidFill>
                  <a:schemeClr val="tx1"/>
                </a:solidFill>
                <a:latin typeface="+mn-lt"/>
              </a:rPr>
              <a:t>student sheet for each student to be handed out after introducing the learning intention and success criteria for the lesson (slide 17) and used throughout the lesson.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solidFill>
                  <a:schemeClr val="tx1"/>
                </a:solidFill>
                <a:effectLst/>
                <a:latin typeface="+mn-lt"/>
                <a:ea typeface="Verdana"/>
                <a:cs typeface="Calibri"/>
              </a:rPr>
              <a:t>If students are sitting on the floor, provide a clipboard, or something similar for them to lean on. </a:t>
            </a:r>
            <a:endParaRPr lang="en-AU" sz="1200" u="none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chemeClr val="tx1"/>
                </a:solidFill>
                <a:latin typeface="+mn-lt"/>
              </a:rPr>
              <a:t>Prepare application tasks for independent practice (slide 30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) using th</a:t>
            </a:r>
            <a:r>
              <a:rPr lang="en-US" sz="1200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 Phase 23 decodable resources.</a:t>
            </a:r>
            <a:endParaRPr lang="en-AU" sz="1200" kern="100" dirty="0">
              <a:solidFill>
                <a:schemeClr val="tx1"/>
              </a:solidFill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sz="1200" dirty="0">
              <a:latin typeface="+mn-lt"/>
            </a:endParaRPr>
          </a:p>
          <a:p>
            <a:endParaRPr lang="en-US" sz="1200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05159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identifying and reading: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the</a:t>
            </a:r>
            <a:r>
              <a:rPr lang="en-US" b="1" dirty="0"/>
              <a:t> mis- </a:t>
            </a:r>
            <a:r>
              <a:rPr lang="en-US" dirty="0"/>
              <a:t>prefix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base word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where relevant, the suffix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word as a whole.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use your hand to reveal each part of the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from each taught catchphrase: </a:t>
            </a:r>
            <a:r>
              <a:rPr lang="en-US" b="1" dirty="0"/>
              <a:t>mis-</a:t>
            </a:r>
            <a:r>
              <a:rPr lang="en-US" dirty="0"/>
              <a:t>, meaning </a:t>
            </a:r>
            <a:r>
              <a:rPr lang="en-US" i="0" dirty="0">
                <a:cs typeface="Calibri"/>
              </a:rPr>
              <a:t>‘something has been done wrongly or badly’</a:t>
            </a:r>
            <a:r>
              <a:rPr lang="en-AU" i="0" dirty="0">
                <a:cs typeface="Calibri" panose="020F0502020204030204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Note: Y</a:t>
            </a:r>
            <a:r>
              <a:rPr lang="en-US" dirty="0"/>
              <a:t>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148746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Dictate each word* (</a:t>
            </a:r>
            <a:r>
              <a:rPr lang="en-US" b="1" dirty="0"/>
              <a:t>mistreat</a:t>
            </a:r>
            <a:r>
              <a:rPr lang="en-US" b="0" dirty="0"/>
              <a:t>,</a:t>
            </a:r>
            <a:r>
              <a:rPr lang="en-US" b="1" dirty="0"/>
              <a:t> misdirect</a:t>
            </a:r>
            <a:r>
              <a:rPr lang="en-US" b="0" dirty="0"/>
              <a:t>,</a:t>
            </a:r>
            <a:r>
              <a:rPr lang="en-US" b="1" dirty="0"/>
              <a:t> mismanage</a:t>
            </a:r>
            <a:r>
              <a:rPr lang="en-US" dirty="0"/>
              <a:t>).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writing the </a:t>
            </a:r>
            <a:r>
              <a:rPr lang="en-US" b="1" dirty="0"/>
              <a:t>mis- </a:t>
            </a:r>
            <a:r>
              <a:rPr lang="en-US" dirty="0"/>
              <a:t>prefix</a:t>
            </a:r>
            <a:endParaRPr lang="en-US" dirty="0"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spelling the base word.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Then choose a student to explain what each word means. Encourage them to use the language from the taught catchphrase: </a:t>
            </a:r>
            <a:r>
              <a:rPr lang="en-US" b="1" dirty="0"/>
              <a:t>mis-</a:t>
            </a:r>
            <a:r>
              <a:rPr lang="en-US" dirty="0"/>
              <a:t>, meaning </a:t>
            </a:r>
            <a:r>
              <a:rPr lang="en-US" i="0" dirty="0">
                <a:cs typeface="Calibri"/>
              </a:rPr>
              <a:t>‘something has been done wrongly or badly’</a:t>
            </a:r>
            <a:r>
              <a:rPr lang="en-AU" i="0" dirty="0">
                <a:cs typeface="Calibri" panose="020F0502020204030204"/>
              </a:rPr>
              <a:t>.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Calibri" panose="020F0502020204030204"/>
              </a:rPr>
              <a:t>Students show each word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 panose="020F0502020204030204"/>
              <a:cs typeface="Calibri" panose="020F0502020204030204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  <a:endParaRPr lang="en-US" b="1" dirty="0">
              <a:ea typeface="Calibri"/>
              <a:cs typeface="Calibri"/>
            </a:endParaRP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  <a:endParaRPr lang="en-US" dirty="0">
              <a:ea typeface="Calibri"/>
              <a:cs typeface="Calibri"/>
            </a:endParaRP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*Icons have not been used as these words are difficult to illustrate. The pencil icon indicates that you should dictate the words to the students.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748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example, </a:t>
            </a:r>
            <a:r>
              <a:rPr lang="en-US" b="1" dirty="0"/>
              <a:t>o/c/ea/n</a:t>
            </a:r>
            <a:r>
              <a:rPr lang="en-US" b="0" dirty="0"/>
              <a:t>,</a:t>
            </a:r>
            <a:r>
              <a:rPr lang="en-US" b="1" dirty="0"/>
              <a:t> ocean</a:t>
            </a:r>
            <a:r>
              <a:rPr lang="en-US" b="0" dirty="0"/>
              <a:t>,</a:t>
            </a:r>
            <a:r>
              <a:rPr lang="en-US" b="1" dirty="0"/>
              <a:t> o-c-ea-n</a:t>
            </a:r>
            <a:r>
              <a:rPr lang="en-US" b="0" dirty="0"/>
              <a:t> spells </a:t>
            </a:r>
            <a:r>
              <a:rPr lang="en-US" b="1" dirty="0"/>
              <a:t>ocean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8AE533-D0A9-B95A-EDE7-D9A588035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F6F26D-D776-7C16-04E4-E86076A38C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14477C-2949-16BD-F594-7CFDE68220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re-read the sentences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sentences,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A6993-24E7-7ED9-7366-237365600D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7828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leave spaces between words and use previously taught punctuation*.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Tell students the sentence they are going to write: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The toddler misbehaved and wriggled during the concert because he wanted to see fireworks, not a singer</a:t>
            </a:r>
            <a:r>
              <a:rPr lang="en-US" b="1" dirty="0"/>
              <a:t>. </a:t>
            </a: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repeat the sentence to you</a:t>
            </a:r>
            <a:endParaRPr lang="en-US" dirty="0">
              <a:solidFill>
                <a:schemeClr val="tx1"/>
              </a:solidFill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chemeClr val="tx1"/>
                </a:solidFill>
                <a:latin typeface="+mn-lt"/>
              </a:rPr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solidFill>
                  <a:schemeClr val="tx1"/>
                </a:solidFill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solidFill>
                <a:schemeClr val="tx1"/>
              </a:solidFill>
              <a:effectLst/>
              <a:latin typeface="+mn-lt"/>
              <a:ea typeface="Calibri"/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needed, students can be given this additional follow-on sentences: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 was bored during the chorus, so his dad wrapped him in a blanket and walked home looking at the ocean.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r>
              <a:rPr lang="en-US" dirty="0">
                <a:solidFill>
                  <a:schemeClr val="tx1"/>
                </a:solidFill>
                <a:latin typeface="+mn-lt"/>
              </a:rPr>
              <a:t>If any students have difficulty with an aspect of writing the sentence,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*Tell students when to add the comma as you dictate the sentences.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75389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115D1-AFA6-DBA4-8287-041350BF8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CAB06A-E665-FDC6-31CE-DC7B797FB8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6CCC10-AA2A-CCEE-1ED8-886D244BE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1CFA23-30CB-6AE1-6A9A-C4ECAF94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67823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Set learning intention and success criteria</a:t>
            </a: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The morpheme introduced in this lesson is the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-ly 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suffix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added to a base word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, meaning ‘how something is done’, for example,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loudly</a:t>
            </a:r>
            <a:r>
              <a:rPr lang="en-AU" sz="1200" b="0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.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spcBef>
                <a:spcPts val="1000"/>
              </a:spcBef>
              <a:buFont typeface="Arial"/>
              <a:buNone/>
            </a:pPr>
            <a:endParaRPr lang="en-US" sz="1200" i="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294730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Hand out student sheet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Give each student a copy of this student sheet. </a:t>
            </a:r>
            <a:r>
              <a:rPr lang="en-US" dirty="0">
                <a:solidFill>
                  <a:srgbClr val="404040"/>
                </a:solidFill>
                <a:ea typeface="Verdana"/>
                <a:cs typeface="Calibri"/>
              </a:rPr>
              <a:t>It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 will be used throughout the lesson as students follow along with you.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Calibri"/>
              </a:rPr>
              <a:t>A clipboard or something similar to lean on can be helpful if students are sitting on the floor. 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7E6952-B907-313B-34FE-67B44AE3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5255CA-108F-5CD9-3E51-41CAC2202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3CA97D-2126-F7EB-BE95-067671785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 do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Explain that the </a:t>
            </a:r>
            <a:r>
              <a:rPr lang="en-AU" sz="1200" b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-ly 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says /l/, /</a:t>
            </a:r>
            <a:r>
              <a:rPr lang="en-AU" sz="12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ē</a:t>
            </a: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/</a:t>
            </a:r>
            <a:r>
              <a:rPr lang="en-AU" sz="12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AU" sz="1200" b="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end of a word.</a:t>
            </a:r>
            <a:endParaRPr lang="en-AU" sz="1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en-AU" sz="1200" b="0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AU" sz="1200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-ly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means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‘how something is done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’. 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When we add 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-ly 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suffix to the end of words, these words are called adverbs.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Adverbs add further information about how something is done.  </a:t>
            </a:r>
            <a:endParaRPr lang="en-AU" sz="1200" b="0" i="1" kern="100" dirty="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Some examples of adverbs with the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-ly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suffix are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bravely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slowly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and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suddenly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 </a:t>
            </a:r>
          </a:p>
          <a:p>
            <a:pPr marL="172800" marR="0" lvl="0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We could say: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girl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bravely 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gave a speech to the class.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turtle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slowly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walked to the pond.</a:t>
            </a:r>
          </a:p>
          <a:p>
            <a:pPr marL="630000" marR="0" lvl="1" indent="-1728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457200" algn="l"/>
              </a:tabLst>
              <a:defRPr/>
            </a:pP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 storm </a:t>
            </a:r>
            <a:r>
              <a:rPr lang="en-US" sz="1200" b="1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suddenly</a:t>
            </a:r>
            <a:r>
              <a:rPr lang="en-US" sz="1200" b="0" i="1" kern="100" dirty="0">
                <a:solidFill>
                  <a:schemeClr val="tx1"/>
                </a:solidFill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arrived.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Calibri"/>
            </a:endParaRPr>
          </a:p>
          <a:p>
            <a:pPr marL="0" lvl="0" indent="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None/>
              <a:tabLst>
                <a:tab pos="457200" algn="l"/>
              </a:tabLst>
            </a:pPr>
            <a:r>
              <a:rPr lang="en-AU" sz="1200" b="0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Refer to the slide. Say: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Let’s look at the word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 loud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and add 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-ly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suffix, meaning ‘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how something is done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’.</a:t>
            </a:r>
          </a:p>
          <a:p>
            <a:pPr marL="172800" lvl="0" indent="-172800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Adding the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-ly 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suffix to the word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loud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 makes the word </a:t>
            </a:r>
            <a:r>
              <a:rPr lang="en-AU" sz="1200" b="1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loudly</a:t>
            </a:r>
            <a:r>
              <a:rPr lang="en-AU" sz="1200" b="0" i="1" kern="100" dirty="0">
                <a:effectLst/>
                <a:latin typeface="+mn-lt"/>
                <a:ea typeface="Aptos" panose="020B0004020202020204" pitchFamily="34" charset="0"/>
                <a:cs typeface="Calibri"/>
              </a:rPr>
              <a:t>, and changes this use of the word to mean ‘something is done loudly’, like this hiker yelling loudly.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910D5A-E3FE-CB55-9D55-B50DEDDA60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18104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b="1" dirty="0"/>
              <a:t>We do</a:t>
            </a:r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solidFill>
                  <a:srgbClr val="000000"/>
                </a:solidFill>
                <a:latin typeface="+mn-lt"/>
                <a:cs typeface="Calibri"/>
              </a:rPr>
              <a:t>Students</a:t>
            </a:r>
            <a:r>
              <a:rPr lang="en-AU" dirty="0"/>
              <a:t> follow along on their own copy of the student sheet while you demonstrate.</a:t>
            </a:r>
            <a:endParaRPr lang="en-US" dirty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ly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‘how something is done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loud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Loudly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done loudly.</a:t>
            </a:r>
            <a:endParaRPr lang="en-AU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i="1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4904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147A5-90D5-2229-88C2-B4DD330C3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C74EEB-68F0-59C6-537A-99F5E2467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B4E622-5081-E0E2-CAAE-5D096A9E2C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w-a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a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(/o/).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w-ar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ar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(/or/).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s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wa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n is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war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9D404D-0FD7-9D8A-DAC1-D9CED6B166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24470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2ACB0-CB3F-EBAD-0B09-FBE373778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229A56-9C76-428D-6EF3-EC046FB3E6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B6FA4E-C47C-224F-0EDD-ADE94736F8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Model adding the </a:t>
            </a:r>
            <a:r>
              <a:rPr lang="en-AU" b="1" dirty="0"/>
              <a:t>-ly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base words on the class whiteboard by first writing the word and then thinking aloud as you add the </a:t>
            </a:r>
            <a:r>
              <a:rPr lang="en-AU" b="1" dirty="0"/>
              <a:t>-ly</a:t>
            </a:r>
            <a:r>
              <a:rPr lang="en-AU" dirty="0"/>
              <a:t> suffix to the end.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Use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strong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strongly</a:t>
            </a:r>
            <a:endParaRPr lang="en-AU" sz="1200" dirty="0">
              <a:effectLst/>
              <a:latin typeface="+mn-lt"/>
              <a:ea typeface="Calibri" panose="020F0502020204030204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instant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instantly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cheerful </a:t>
            </a:r>
            <a:r>
              <a:rPr lang="en-US" sz="1200" b="0" dirty="0">
                <a:latin typeface="+mn-lt"/>
              </a:rPr>
              <a:t>–</a:t>
            </a:r>
            <a:r>
              <a:rPr lang="en-AU" b="1" dirty="0"/>
              <a:t> cheerfully</a:t>
            </a:r>
            <a:r>
              <a:rPr lang="en-AU" b="0" dirty="0"/>
              <a:t>*</a:t>
            </a:r>
            <a:endParaRPr lang="en-AU" b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*Point out that the word </a:t>
            </a:r>
            <a:r>
              <a:rPr lang="en-AU" b="1" dirty="0"/>
              <a:t>cheerfully</a:t>
            </a:r>
            <a:r>
              <a:rPr lang="en-AU" dirty="0"/>
              <a:t> has a double </a:t>
            </a:r>
            <a:r>
              <a:rPr lang="en-AU" b="1" dirty="0"/>
              <a:t>l </a:t>
            </a:r>
            <a:r>
              <a:rPr lang="en-AU" b="0" dirty="0"/>
              <a:t>in it. </a:t>
            </a:r>
            <a:r>
              <a:rPr lang="en-AU" dirty="0"/>
              <a:t>One</a:t>
            </a:r>
            <a:r>
              <a:rPr lang="en-AU" b="1" dirty="0"/>
              <a:t> l </a:t>
            </a:r>
            <a:r>
              <a:rPr lang="en-AU" dirty="0"/>
              <a:t>is from the word </a:t>
            </a:r>
            <a:r>
              <a:rPr lang="en-AU" b="1" dirty="0"/>
              <a:t>cheerful </a:t>
            </a:r>
            <a:r>
              <a:rPr lang="en-AU" b="0" dirty="0"/>
              <a:t>(made up of the base word </a:t>
            </a:r>
            <a:r>
              <a:rPr lang="en-AU" b="1" dirty="0"/>
              <a:t>cheer </a:t>
            </a:r>
            <a:r>
              <a:rPr lang="en-AU" b="0" dirty="0"/>
              <a:t>plus the </a:t>
            </a:r>
            <a:r>
              <a:rPr lang="en-AU" b="1" dirty="0"/>
              <a:t>–ful </a:t>
            </a:r>
            <a:r>
              <a:rPr lang="en-AU" dirty="0"/>
              <a:t>suffix). The other </a:t>
            </a:r>
            <a:r>
              <a:rPr lang="en-AU" b="1" dirty="0"/>
              <a:t>l</a:t>
            </a:r>
            <a:r>
              <a:rPr lang="en-AU" dirty="0"/>
              <a:t> is from the </a:t>
            </a:r>
            <a:r>
              <a:rPr lang="en-AU" b="1" dirty="0"/>
              <a:t>–ly </a:t>
            </a:r>
            <a:r>
              <a:rPr lang="en-AU" dirty="0"/>
              <a:t>suffix.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E1574F-349E-F629-AD16-4E94D1664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476318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CECC7-D8BD-EF26-55FC-FE2584B17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46AB2D-1316-29F7-018B-0C8FC5A184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5FDBEA7-0CAC-3801-5FF2-758974015E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>
                <a:latin typeface="+mn-lt"/>
              </a:rPr>
              <a:t>Explain to students that w</a:t>
            </a:r>
            <a:r>
              <a:rPr lang="en-AU" dirty="0"/>
              <a:t>hen a base word ends in a </a:t>
            </a:r>
            <a:r>
              <a:rPr lang="en-AU" b="1" dirty="0"/>
              <a:t>consonant</a:t>
            </a:r>
            <a:r>
              <a:rPr lang="en-AU" b="0" dirty="0"/>
              <a:t>*</a:t>
            </a:r>
            <a:r>
              <a:rPr lang="en-AU" dirty="0"/>
              <a:t> followed by a </a:t>
            </a:r>
            <a:r>
              <a:rPr lang="en-AU" b="1" dirty="0"/>
              <a:t>y</a:t>
            </a:r>
            <a:r>
              <a:rPr lang="en-AU" dirty="0"/>
              <a:t>, the </a:t>
            </a:r>
            <a:r>
              <a:rPr lang="en-AU" b="1" dirty="0"/>
              <a:t>-ly </a:t>
            </a:r>
            <a:r>
              <a:rPr lang="en-AU" dirty="0"/>
              <a:t>suffix is not added directly to the end of the word.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Say: 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1" dirty="0"/>
              <a:t>If a base word has more than one syllable and ends in </a:t>
            </a:r>
            <a:r>
              <a:rPr lang="en-AU" b="0" i="1" dirty="0"/>
              <a:t>a consonant followed by a</a:t>
            </a:r>
            <a:r>
              <a:rPr lang="en-AU" b="1" i="1" dirty="0"/>
              <a:t> y</a:t>
            </a:r>
            <a:r>
              <a:rPr lang="en-AU" b="0" i="1" dirty="0"/>
              <a:t>,</a:t>
            </a:r>
            <a:r>
              <a:rPr lang="en-AU" i="1" dirty="0"/>
              <a:t> we usually replace the </a:t>
            </a:r>
            <a:r>
              <a:rPr lang="en-AU" b="1" i="1" dirty="0"/>
              <a:t>y</a:t>
            </a:r>
            <a:r>
              <a:rPr lang="en-AU" i="1" dirty="0"/>
              <a:t> with an </a:t>
            </a:r>
            <a:r>
              <a:rPr lang="en-AU" b="1" i="1" dirty="0"/>
              <a:t>i, </a:t>
            </a:r>
            <a:r>
              <a:rPr lang="en-AU" b="0" i="1" dirty="0"/>
              <a:t>and </a:t>
            </a:r>
            <a:r>
              <a:rPr lang="en-AU" i="1" dirty="0"/>
              <a:t>then add the suffix.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* In the image on the slide the squares represent consonants.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7BF629-CDA5-1EAF-453F-EE93AD1425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888449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E0F35A-5A45-6F25-B24C-3F3CCFC68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86DBE5-1B8A-1044-2ED1-4DF4E91D1F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B91579-C922-6BB4-D6FA-7409BCA2AD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/>
              <a:t>I do</a:t>
            </a:r>
          </a:p>
          <a:p>
            <a:endParaRPr lang="en-US" b="0" i="1" dirty="0">
              <a:latin typeface="+mn-lt"/>
            </a:endParaRPr>
          </a:p>
          <a:p>
            <a:r>
              <a:rPr lang="en-US" b="0" dirty="0">
                <a:latin typeface="+mn-lt"/>
              </a:rPr>
              <a:t>Model adding the </a:t>
            </a:r>
            <a:r>
              <a:rPr lang="en-US" b="1" dirty="0">
                <a:latin typeface="+mn-lt"/>
              </a:rPr>
              <a:t>-ly </a:t>
            </a:r>
            <a:r>
              <a:rPr lang="en-US" b="0" dirty="0">
                <a:latin typeface="+mn-lt"/>
              </a:rPr>
              <a:t>suffix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to the word </a:t>
            </a:r>
            <a:r>
              <a:rPr lang="en-US" b="1" dirty="0">
                <a:latin typeface="+mn-lt"/>
              </a:rPr>
              <a:t>happy</a:t>
            </a:r>
            <a:r>
              <a:rPr lang="en-US" b="0" dirty="0">
                <a:latin typeface="+mn-lt"/>
              </a:rPr>
              <a:t>.</a:t>
            </a:r>
          </a:p>
          <a:p>
            <a:endParaRPr lang="en-US" b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 the base word on the class whiteboard: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happy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Think aloud: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i="1" dirty="0"/>
              <a:t>The word </a:t>
            </a:r>
            <a:r>
              <a:rPr lang="en-AU" b="1" i="1" dirty="0"/>
              <a:t>happy</a:t>
            </a:r>
            <a:r>
              <a:rPr lang="en-AU" i="1" dirty="0"/>
              <a:t> has more than one syllable, and ends in a consonant (</a:t>
            </a:r>
            <a:r>
              <a:rPr lang="en-AU" b="1" i="1" dirty="0"/>
              <a:t>p</a:t>
            </a:r>
            <a:r>
              <a:rPr lang="en-AU" b="0" i="1" dirty="0"/>
              <a:t>)</a:t>
            </a:r>
            <a:r>
              <a:rPr lang="en-AU" i="1" dirty="0"/>
              <a:t>, followed by a </a:t>
            </a:r>
            <a:r>
              <a:rPr lang="en-AU" b="1" i="1" dirty="0"/>
              <a:t>y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</a:t>
            </a:r>
            <a:r>
              <a:rPr lang="en-AU" i="1" dirty="0"/>
              <a:t>efore we add the </a:t>
            </a:r>
            <a:r>
              <a:rPr lang="en-AU" b="1" i="1" dirty="0"/>
              <a:t>-ly </a:t>
            </a:r>
            <a:r>
              <a:rPr lang="en-AU" i="1" dirty="0"/>
              <a:t>suffix to </a:t>
            </a:r>
            <a:r>
              <a:rPr lang="en-AU" b="1" i="1" dirty="0"/>
              <a:t>happy</a:t>
            </a:r>
            <a:r>
              <a:rPr lang="en-AU" i="1" dirty="0"/>
              <a:t>, we must replace the </a:t>
            </a:r>
            <a:r>
              <a:rPr lang="en-AU" b="1" i="1" dirty="0"/>
              <a:t>y </a:t>
            </a:r>
            <a:r>
              <a:rPr lang="en-AU" b="0" i="1" dirty="0"/>
              <a:t>with an </a:t>
            </a:r>
            <a:r>
              <a:rPr lang="en-AU" b="1" i="1" dirty="0"/>
              <a:t>i</a:t>
            </a:r>
            <a:r>
              <a:rPr lang="en-AU" b="0" i="1" dirty="0"/>
              <a:t>.</a:t>
            </a:r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 this action by: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rubbing off the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happy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adding an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show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happi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Think aloud: 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</a:t>
            </a:r>
            <a:r>
              <a:rPr lang="en-AU" i="1" dirty="0"/>
              <a:t>ow I will add the </a:t>
            </a:r>
            <a:r>
              <a:rPr lang="en-AU" b="1" i="1" dirty="0"/>
              <a:t>-ly </a:t>
            </a:r>
            <a:r>
              <a:rPr lang="en-AU" i="1" dirty="0"/>
              <a:t>suffix</a:t>
            </a:r>
            <a:r>
              <a:rPr lang="en-AU" b="0" i="1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happily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Explain the meaning of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happily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 something done in a happy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Repeat the process using the following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angry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angrily</a:t>
            </a:r>
            <a:endParaRPr lang="en-AU" sz="1200" dirty="0">
              <a:effectLst/>
              <a:latin typeface="+mn-lt"/>
              <a:ea typeface="Calibri" panose="020F0502020204030204" pitchFamily="34" charset="0"/>
            </a:endParaRP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b="1" dirty="0"/>
              <a:t>noisy </a:t>
            </a:r>
            <a:r>
              <a:rPr lang="en-US" sz="1200" b="0" dirty="0">
                <a:latin typeface="+mn-lt"/>
              </a:rPr>
              <a:t>–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AU" sz="1200" b="1" dirty="0">
                <a:effectLst/>
                <a:latin typeface="+mn-lt"/>
                <a:ea typeface="Calibri" panose="020F0502020204030204" pitchFamily="34" charset="0"/>
              </a:rPr>
              <a:t>noisily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You may like to explain that this is also a general pattern when adding some other suffixes to </a:t>
            </a:r>
            <a:r>
              <a:rPr lang="en-AU" b="0" dirty="0"/>
              <a:t>words ending in a consonant followed by </a:t>
            </a:r>
            <a:r>
              <a:rPr lang="en-AU" b="1" dirty="0"/>
              <a:t>y</a:t>
            </a:r>
            <a:r>
              <a:rPr lang="en-AU" b="0" dirty="0"/>
              <a:t>,</a:t>
            </a:r>
            <a:r>
              <a:rPr lang="en-AU" dirty="0"/>
              <a:t> including: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-ed </a:t>
            </a:r>
            <a:r>
              <a:rPr lang="en-AU" b="0" dirty="0"/>
              <a:t>(</a:t>
            </a:r>
            <a:r>
              <a:rPr lang="en-AU" b="1" dirty="0"/>
              <a:t>hurry/hurried</a:t>
            </a:r>
            <a:r>
              <a:rPr lang="en-AU" b="0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-er </a:t>
            </a:r>
            <a:r>
              <a:rPr lang="en-AU" b="0" dirty="0"/>
              <a:t>(</a:t>
            </a:r>
            <a:r>
              <a:rPr lang="en-AU" b="1" dirty="0"/>
              <a:t>noisy/noisier</a:t>
            </a:r>
            <a:r>
              <a:rPr lang="en-AU" b="0" dirty="0"/>
              <a:t>)</a:t>
            </a:r>
            <a:r>
              <a:rPr lang="en-AU" b="1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-est</a:t>
            </a:r>
            <a:r>
              <a:rPr lang="en-AU" b="0" dirty="0"/>
              <a:t> (</a:t>
            </a:r>
            <a:r>
              <a:rPr lang="en-AU" b="1" dirty="0"/>
              <a:t>bossy/bossiest</a:t>
            </a:r>
            <a:r>
              <a:rPr lang="en-AU" b="0" dirty="0"/>
              <a:t>)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-ful</a:t>
            </a:r>
            <a:r>
              <a:rPr lang="en-AU" b="0" dirty="0"/>
              <a:t> (</a:t>
            </a:r>
            <a:r>
              <a:rPr lang="en-AU" b="1" dirty="0"/>
              <a:t>fancy/fanciful</a:t>
            </a:r>
            <a:r>
              <a:rPr lang="en-AU" b="0" dirty="0"/>
              <a:t>).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Note that this is </a:t>
            </a:r>
            <a:r>
              <a:rPr kumimoji="0" lang="en-AU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case for the </a:t>
            </a:r>
            <a:r>
              <a:rPr lang="en-AU" b="1" dirty="0"/>
              <a:t>-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ing 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suffix (for example </a:t>
            </a:r>
            <a:r>
              <a:rPr kumimoji="0" lang="en-A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hurrying, burying, worrying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i="0" dirty="0"/>
              <a:t>Note: For one-syllable words such as </a:t>
            </a:r>
            <a:r>
              <a:rPr lang="en-AU" b="1" i="0" dirty="0"/>
              <a:t>dry</a:t>
            </a:r>
            <a:r>
              <a:rPr lang="en-AU" b="0" i="0" dirty="0"/>
              <a:t>,</a:t>
            </a:r>
            <a:r>
              <a:rPr lang="en-AU" b="1" i="0" dirty="0"/>
              <a:t> shy </a:t>
            </a:r>
            <a:r>
              <a:rPr lang="en-AU" i="0" dirty="0"/>
              <a:t>and </a:t>
            </a:r>
            <a:r>
              <a:rPr lang="en-AU" b="1" i="0" dirty="0"/>
              <a:t>sly</a:t>
            </a:r>
            <a:r>
              <a:rPr lang="en-AU" i="0" dirty="0"/>
              <a:t>, the -</a:t>
            </a:r>
            <a:r>
              <a:rPr lang="en-AU" b="1" i="0" dirty="0"/>
              <a:t>ly </a:t>
            </a:r>
            <a:r>
              <a:rPr lang="en-AU" i="0" dirty="0"/>
              <a:t>suffix is added straight on to the word (</a:t>
            </a:r>
            <a:r>
              <a:rPr lang="en-AU" b="1" i="0" dirty="0"/>
              <a:t>dryly</a:t>
            </a:r>
            <a:r>
              <a:rPr lang="en-AU" b="0" i="0" dirty="0"/>
              <a:t>,</a:t>
            </a:r>
            <a:r>
              <a:rPr lang="en-AU" b="1" i="0" dirty="0"/>
              <a:t> shyly</a:t>
            </a:r>
            <a:r>
              <a:rPr lang="en-AU" b="0" i="0" dirty="0"/>
              <a:t>,</a:t>
            </a:r>
            <a:r>
              <a:rPr lang="en-AU" b="1" i="0" dirty="0"/>
              <a:t> slyly</a:t>
            </a:r>
            <a:r>
              <a:rPr lang="en-AU" i="0" dirty="0"/>
              <a:t>). These types of words are rare.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FE429-4A5C-784F-623F-D3BFDA85D1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461359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/>
              <a:t>Support and scaffold students to add the </a:t>
            </a:r>
            <a:r>
              <a:rPr lang="en-AU" b="1" dirty="0"/>
              <a:t>-ly </a:t>
            </a:r>
            <a:r>
              <a:rPr lang="en-AU" b="0" dirty="0"/>
              <a:t>suffix</a:t>
            </a:r>
            <a:r>
              <a:rPr lang="en-AU" b="1" dirty="0"/>
              <a:t> </a:t>
            </a:r>
            <a:r>
              <a:rPr lang="en-AU" dirty="0"/>
              <a:t>to the base words on their student sheet.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Rove around the classroom to support students as needed.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</a:pPr>
            <a:r>
              <a:rPr lang="en-AU" dirty="0"/>
              <a:t>Read the first base word with students:</a:t>
            </a:r>
            <a:r>
              <a:rPr lang="en-AU" b="1" dirty="0"/>
              <a:t> soft</a:t>
            </a:r>
            <a:r>
              <a:rPr lang="en-AU" dirty="0"/>
              <a:t>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Say: </a:t>
            </a:r>
            <a:r>
              <a:rPr lang="en-AU" i="1" dirty="0"/>
              <a:t>Write the base word on your sheet.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/>
              <a:t>Ask: </a:t>
            </a:r>
            <a:r>
              <a:rPr lang="en-AU" i="1" dirty="0"/>
              <a:t>What do we need to do to this word to change it to tell us how something is done, that is, to change it to an adverb?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dirty="0"/>
              <a:t>Students: </a:t>
            </a:r>
            <a:r>
              <a:rPr lang="en-AU" i="1" dirty="0"/>
              <a:t>Add </a:t>
            </a:r>
            <a:r>
              <a:rPr lang="en-AU" b="1" i="1" dirty="0"/>
              <a:t>-ly</a:t>
            </a:r>
            <a:r>
              <a:rPr lang="en-AU" i="1" dirty="0"/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Do that now. 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Say:</a:t>
            </a:r>
            <a:r>
              <a:rPr lang="en-AU" i="1" dirty="0">
                <a:cs typeface="+mn-cs"/>
              </a:rPr>
              <a:t> Now read the new word.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</a:t>
            </a:r>
            <a:r>
              <a:rPr lang="en-AU" i="1" dirty="0">
                <a:cs typeface="+mn-cs"/>
              </a:rPr>
              <a:t> </a:t>
            </a:r>
            <a:r>
              <a:rPr lang="en-AU" b="1" i="1" dirty="0">
                <a:cs typeface="+mn-cs"/>
              </a:rPr>
              <a:t>Softly</a:t>
            </a:r>
            <a:r>
              <a:rPr lang="en-AU" b="0" i="1" dirty="0">
                <a:cs typeface="+mn-cs"/>
              </a:rPr>
              <a:t>.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Ask: </a:t>
            </a:r>
            <a:r>
              <a:rPr lang="en-AU" i="1" dirty="0">
                <a:cs typeface="+mn-cs"/>
              </a:rPr>
              <a:t>What does the word mean?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AU" i="0" dirty="0">
                <a:cs typeface="+mn-cs"/>
              </a:rPr>
              <a:t>Students: </a:t>
            </a:r>
            <a:r>
              <a:rPr lang="en-AU" i="1" dirty="0">
                <a:cs typeface="+mn-cs"/>
              </a:rPr>
              <a:t>Something is </a:t>
            </a:r>
            <a:r>
              <a:rPr lang="en-AU" b="0" i="1" dirty="0">
                <a:cs typeface="+mn-cs"/>
              </a:rPr>
              <a:t>done </a:t>
            </a:r>
            <a:r>
              <a:rPr lang="en-AU" b="1" i="1" dirty="0">
                <a:cs typeface="+mn-cs"/>
              </a:rPr>
              <a:t>softly</a:t>
            </a:r>
            <a:r>
              <a:rPr lang="en-AU" b="0" i="1" dirty="0">
                <a:cs typeface="+mn-cs"/>
              </a:rPr>
              <a:t>.</a:t>
            </a:r>
            <a:r>
              <a:rPr lang="en-AU" i="1" dirty="0">
                <a:cs typeface="+mn-cs"/>
              </a:rPr>
              <a:t> </a:t>
            </a: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Repeat with the words:</a:t>
            </a:r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messy</a:t>
            </a:r>
            <a:r>
              <a:rPr lang="en-AU" b="0" dirty="0"/>
              <a:t> – </a:t>
            </a:r>
            <a:r>
              <a:rPr lang="en-AU" b="1" dirty="0"/>
              <a:t>messily</a:t>
            </a:r>
            <a:r>
              <a:rPr lang="en-AU" b="0" dirty="0"/>
              <a:t>. Support students to: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0" dirty="0"/>
              <a:t>identify that the word ends in a </a:t>
            </a:r>
            <a:r>
              <a:rPr lang="en-AU" b="1" dirty="0"/>
              <a:t>consonant</a:t>
            </a:r>
            <a:r>
              <a:rPr lang="en-AU" b="0" dirty="0"/>
              <a:t>, followed by a </a:t>
            </a:r>
            <a:r>
              <a:rPr lang="en-AU" b="1" dirty="0"/>
              <a:t>y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0" dirty="0"/>
              <a:t>take away the </a:t>
            </a:r>
            <a:r>
              <a:rPr lang="en-AU" b="1" dirty="0"/>
              <a:t>y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0" dirty="0"/>
              <a:t>write an </a:t>
            </a:r>
            <a:r>
              <a:rPr lang="en-AU" b="1" dirty="0"/>
              <a:t>i</a:t>
            </a:r>
          </a:p>
          <a:p>
            <a:pPr marL="628650" lvl="1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0" dirty="0"/>
              <a:t>add the </a:t>
            </a:r>
            <a:r>
              <a:rPr lang="en-AU" b="1" dirty="0"/>
              <a:t>-ly </a:t>
            </a:r>
            <a:r>
              <a:rPr lang="en-AU" b="0" dirty="0"/>
              <a:t>suffix.</a:t>
            </a:r>
          </a:p>
          <a:p>
            <a:pPr marL="457200" lvl="1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endParaRPr lang="en-AU" b="0" dirty="0"/>
          </a:p>
          <a:p>
            <a:pPr marL="171450" indent="-17145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AU" b="1" dirty="0"/>
              <a:t>careful </a:t>
            </a:r>
            <a:r>
              <a:rPr lang="en-AU" b="0" dirty="0"/>
              <a:t>– </a:t>
            </a:r>
            <a:r>
              <a:rPr lang="en-AU" b="1" dirty="0"/>
              <a:t>carefully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None/>
              <a:defRPr/>
            </a:pPr>
            <a:endParaRPr lang="en-AU" dirty="0"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/>
              <a:t>Students turn to a partner to use the new word in a sentence, </a:t>
            </a:r>
            <a:r>
              <a:rPr lang="en-AU" i="0" dirty="0"/>
              <a:t>thinking of something that can be done in the way described by the new word. As they do this, rove and listen in to address any misconceptions. </a:t>
            </a:r>
            <a:endParaRPr lang="en-AU" i="0" dirty="0">
              <a:cs typeface="Calibri"/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20195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b="1" dirty="0"/>
              <a:t>I do</a:t>
            </a:r>
          </a:p>
          <a:p>
            <a:pPr marL="0" indent="0">
              <a:buFont typeface="Arial"/>
              <a:buNone/>
            </a:pPr>
            <a:endParaRPr lang="en-US" dirty="0"/>
          </a:p>
          <a:p>
            <a:r>
              <a:rPr lang="en-US" dirty="0">
                <a:latin typeface="+mn-lt"/>
              </a:rPr>
              <a:t>Before you read the sentences: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words with the </a:t>
            </a:r>
            <a:r>
              <a:rPr lang="en-GB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 dirty="0"/>
              <a:t>ly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peacefully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suddenly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loudly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instantly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carefully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eventually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happily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), noting their base words. 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US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sentences. 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words with the </a:t>
            </a:r>
            <a:r>
              <a:rPr lang="en-GB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</a:t>
            </a:r>
            <a:r>
              <a:rPr lang="en-GB" b="1" dirty="0"/>
              <a:t>ly </a:t>
            </a:r>
            <a:r>
              <a:rPr lang="en-GB" b="0" dirty="0"/>
              <a:t>suffix</a:t>
            </a:r>
            <a:r>
              <a:rPr lang="en-GB" b="1" dirty="0"/>
              <a:t>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by first reading the base word then reading the word with the suffix.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sentences with fluency.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5731510" algn="r"/>
              </a:tabLst>
            </a:pPr>
            <a:endParaRPr lang="en-US" sz="1200" b="1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the meaning of each word with the </a:t>
            </a:r>
            <a:r>
              <a:rPr lang="en-US" b="1" dirty="0"/>
              <a:t>-ly </a:t>
            </a:r>
            <a:r>
              <a:rPr lang="en-US" dirty="0"/>
              <a:t>suffix.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953592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AU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AU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/>
              <a:buNone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Before students participate in reading the sentences, support them to:</a:t>
            </a:r>
          </a:p>
          <a:p>
            <a:pPr marL="171450" indent="-1714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identify the words with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-ly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 in the sentences (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slowly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lazily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inquisitively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gracefully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excitedly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tenderly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sentences from their student sheet. As they do:</a:t>
            </a:r>
            <a:endParaRPr lang="en-US" sz="120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>
                <a:tab pos="5731510" algn="r"/>
              </a:tabLst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 focus on </a:t>
            </a:r>
            <a:r>
              <a:rPr lang="en-AU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the words with the </a:t>
            </a:r>
            <a:r>
              <a:rPr lang="en-AU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-ly </a:t>
            </a:r>
            <a:r>
              <a:rPr lang="en-AU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suffix.</a:t>
            </a: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the meaning of each word with the </a:t>
            </a:r>
            <a:r>
              <a:rPr lang="en-US" b="1" dirty="0"/>
              <a:t>-ly </a:t>
            </a:r>
            <a:r>
              <a:rPr lang="en-US" b="0" dirty="0"/>
              <a:t>suffix</a:t>
            </a:r>
            <a:r>
              <a:rPr lang="en-US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5731510" algn="r"/>
              </a:tabLst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sentences with fluency. </a:t>
            </a:r>
            <a:endParaRPr lang="en-AU" sz="1200" dirty="0">
              <a:latin typeface="+mn-lt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074370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32C37-E965-EDF5-4B8C-564F5C09F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221875-E39C-576C-C7DE-49FED68657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A95591-A1E9-CF9C-9841-14AAF93C19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AU" b="1" dirty="0"/>
              <a:t>I do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Sentence dictation: </a:t>
            </a:r>
            <a:r>
              <a:rPr lang="en-US" sz="1200" b="1" dirty="0">
                <a:latin typeface="+mn-lt"/>
              </a:rPr>
              <a:t>The stars sparkled brightly as the boy excitedly gazed up at the night sky. He happily pointed at each new star as it suddenly appeared.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words </a:t>
            </a:r>
            <a:r>
              <a:rPr lang="en-US" b="1" dirty="0"/>
              <a:t>bright</a:t>
            </a:r>
            <a:r>
              <a:rPr lang="en-US" b="0" dirty="0"/>
              <a:t>,</a:t>
            </a:r>
            <a:r>
              <a:rPr lang="en-US" b="1" dirty="0"/>
              <a:t> excited</a:t>
            </a:r>
            <a:r>
              <a:rPr lang="en-US" b="0" dirty="0"/>
              <a:t>,</a:t>
            </a:r>
            <a:r>
              <a:rPr lang="en-US" b="1" dirty="0"/>
              <a:t> happy </a:t>
            </a:r>
            <a:r>
              <a:rPr lang="en-US" b="0" dirty="0"/>
              <a:t>and</a:t>
            </a:r>
            <a:r>
              <a:rPr lang="en-US" b="1" dirty="0"/>
              <a:t> sudden </a:t>
            </a:r>
            <a:r>
              <a:rPr lang="en-US" dirty="0"/>
              <a:t>first as base words and then adding the </a:t>
            </a:r>
            <a:r>
              <a:rPr lang="en-US" b="1" dirty="0"/>
              <a:t>-ly </a:t>
            </a:r>
            <a:r>
              <a:rPr lang="en-US" b="0" dirty="0"/>
              <a:t>suffix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applying any suffix conventions as needed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Discuss the meaning of each word with the </a:t>
            </a:r>
            <a:r>
              <a:rPr lang="en-US" b="1" dirty="0"/>
              <a:t>-ly </a:t>
            </a:r>
            <a:r>
              <a:rPr lang="en-US" b="0" dirty="0"/>
              <a:t>suffix</a:t>
            </a:r>
            <a:r>
              <a:rPr lang="en-US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latin typeface="+mn-lt"/>
              </a:rPr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latin typeface="+mn-lt"/>
              </a:rPr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2038D9-6E94-DA74-16D2-CABBEF5BE2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893730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endParaRPr lang="en-AU" dirty="0"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sz="1200" b="1" dirty="0">
                <a:latin typeface="+mn-lt"/>
              </a:rPr>
              <a:t>The toddler played messily with his dinner and then angrily tipped it out as he loudly burst into tears. </a:t>
            </a:r>
          </a:p>
          <a:p>
            <a:endParaRPr lang="en-US" dirty="0"/>
          </a:p>
          <a:p>
            <a:r>
              <a:rPr lang="en-US" dirty="0"/>
              <a:t>Say the sentence aloud and have students repeat it after you. </a:t>
            </a:r>
          </a:p>
          <a:p>
            <a:endParaRPr lang="en-US" dirty="0"/>
          </a:p>
          <a:p>
            <a:r>
              <a:rPr lang="en-US" dirty="0"/>
              <a:t>Support students as much as needed to write the sentence on their student sheet.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Prompt students to identify the words with the </a:t>
            </a:r>
            <a:r>
              <a:rPr lang="en-US" b="1" dirty="0"/>
              <a:t>-ly </a:t>
            </a:r>
            <a:r>
              <a:rPr lang="en-US" b="0" dirty="0"/>
              <a:t>suffix.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re-read their sentence to check for accuracy or any editing.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Have 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student sheets underneath their chin for you to check.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Discuss the meaning of each word with the </a:t>
            </a:r>
            <a:r>
              <a:rPr lang="en-US" b="1" dirty="0"/>
              <a:t>-ly </a:t>
            </a:r>
            <a:r>
              <a:rPr lang="en-US" b="0" dirty="0"/>
              <a:t>suffix</a:t>
            </a:r>
            <a:r>
              <a:rPr lang="en-US" dirty="0"/>
              <a:t>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/>
              </a:rPr>
              <a:t>Optional: Have </a:t>
            </a:r>
            <a:r>
              <a:rPr lang="en-AU" dirty="0"/>
              <a:t>students write an additional sentence of their own using words containing the target morpheme from the lesson.</a:t>
            </a:r>
          </a:p>
          <a:p>
            <a:endParaRPr lang="en-AU" dirty="0"/>
          </a:p>
          <a:p>
            <a:r>
              <a:rPr lang="en-US" dirty="0"/>
              <a:t>Note: If students need a high level of support, you may have them just write the words </a:t>
            </a:r>
            <a:r>
              <a:rPr lang="en-US" b="1" dirty="0"/>
              <a:t>messily</a:t>
            </a:r>
            <a:r>
              <a:rPr lang="en-US" b="0" dirty="0"/>
              <a:t>,</a:t>
            </a:r>
            <a:r>
              <a:rPr lang="en-US" b="1" dirty="0"/>
              <a:t> angrily </a:t>
            </a:r>
            <a:r>
              <a:rPr lang="en-US" b="0" dirty="0"/>
              <a:t>and</a:t>
            </a:r>
            <a:r>
              <a:rPr lang="en-US" b="1" dirty="0"/>
              <a:t> loudly </a:t>
            </a:r>
            <a:r>
              <a:rPr lang="en-US" dirty="0"/>
              <a:t>with a focus on the</a:t>
            </a:r>
            <a:r>
              <a:rPr lang="en-US" b="1" dirty="0"/>
              <a:t> -ly </a:t>
            </a:r>
            <a:r>
              <a:rPr lang="en-US" b="0" dirty="0"/>
              <a:t>suffix.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09338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  <a:cs typeface="Calibri" panose="020F0502020204030204"/>
              </a:rPr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This review slide sets students up for the expected responses they will give in future morphology reviews.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0" dirty="0">
              <a:latin typeface="+mn-lt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-</a:t>
            </a:r>
            <a:r>
              <a:rPr lang="en-US" b="1" i="1" dirty="0"/>
              <a:t>ly</a:t>
            </a:r>
            <a:r>
              <a:rPr lang="en-US" b="0" i="1" dirty="0"/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‘how something is done</a:t>
            </a:r>
            <a:r>
              <a:rPr lang="en-AU" sz="1200" i="1" kern="1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’</a:t>
            </a:r>
            <a:r>
              <a:rPr lang="en-US" i="1" dirty="0">
                <a:cs typeface="Calibri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loud</a:t>
            </a:r>
            <a:r>
              <a:rPr lang="en-AU" i="1" dirty="0">
                <a:cs typeface="Calibri" panose="020F0502020204030204"/>
              </a:rPr>
              <a:t>. Add the suffix.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</a:t>
            </a:r>
            <a:r>
              <a:rPr lang="en-AU" b="1" dirty="0">
                <a:cs typeface="Calibri" panose="020F0502020204030204"/>
              </a:rPr>
              <a:t> </a:t>
            </a:r>
            <a:r>
              <a:rPr lang="en-AU" b="1" i="1" dirty="0">
                <a:cs typeface="Calibri" panose="020F0502020204030204"/>
              </a:rPr>
              <a:t>Loudly</a:t>
            </a:r>
            <a:r>
              <a:rPr lang="en-AU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Something is done in a loud way.</a:t>
            </a:r>
            <a:endParaRPr lang="en-AU" dirty="0">
              <a:cs typeface="Calibri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endParaRPr lang="en-AU" sz="1200" b="1" kern="1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60921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The images represent the base words that students will add the </a:t>
            </a:r>
            <a:r>
              <a:rPr lang="en-US" b="1" dirty="0">
                <a:latin typeface="+mn-lt"/>
              </a:rPr>
              <a:t>-ly</a:t>
            </a:r>
            <a:r>
              <a:rPr lang="en-US" dirty="0">
                <a:latin typeface="+mn-lt"/>
              </a:rPr>
              <a:t> suffix to: </a:t>
            </a:r>
            <a:r>
              <a:rPr lang="en-US" b="1" dirty="0">
                <a:latin typeface="+mn-lt"/>
              </a:rPr>
              <a:t>sad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quick</a:t>
            </a:r>
            <a:r>
              <a:rPr lang="en-US" b="0" dirty="0">
                <a:latin typeface="+mn-lt"/>
              </a:rPr>
              <a:t>,</a:t>
            </a:r>
            <a:r>
              <a:rPr lang="en-US" b="1" dirty="0">
                <a:latin typeface="+mn-lt"/>
              </a:rPr>
              <a:t> angry</a:t>
            </a:r>
            <a:r>
              <a:rPr lang="en-US" dirty="0">
                <a:latin typeface="+mn-lt"/>
              </a:rPr>
              <a:t>.</a:t>
            </a: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Have students start with the word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sad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They will: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write the base word 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on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</a:t>
            </a: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 or on a piece of paper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add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-ly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explain the meaning of the word when the </a:t>
            </a:r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-ly </a:t>
            </a:r>
            <a:r>
              <a:rPr lang="en-AU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suffix 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is added</a:t>
            </a:r>
          </a:p>
          <a:p>
            <a:pPr marL="171450" lvl="0" indent="-171450">
              <a:spcBef>
                <a:spcPts val="100"/>
              </a:spcBef>
              <a:spcAft>
                <a:spcPts val="400"/>
              </a:spcAft>
              <a:buClr>
                <a:srgbClr val="4656AD"/>
              </a:buClr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place their </a:t>
            </a:r>
            <a:r>
              <a:rPr lang="en-AU" sz="1200" dirty="0">
                <a:latin typeface="+mn-lt"/>
                <a:ea typeface="Times New Roman" panose="02020603050405020304" pitchFamily="18" charset="0"/>
                <a:cs typeface="Calibri"/>
              </a:rPr>
              <a:t>mini-whiteboard 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underneath their chin for you to check.</a:t>
            </a: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/>
              </a:rPr>
              <a:t>Repeat with the base words: </a:t>
            </a:r>
            <a:r>
              <a:rPr lang="en-AU" b="1" dirty="0">
                <a:latin typeface="+mn-lt"/>
                <a:cs typeface="Calibri"/>
              </a:rPr>
              <a:t>quick </a:t>
            </a:r>
            <a:r>
              <a:rPr lang="en-AU" sz="1200" b="1" dirty="0">
                <a:latin typeface="+mn-lt"/>
                <a:cs typeface="Calibri"/>
              </a:rPr>
              <a:t>–</a:t>
            </a:r>
            <a:r>
              <a:rPr lang="en-AU" b="1" dirty="0">
                <a:latin typeface="+mn-lt"/>
                <a:cs typeface="Calibri"/>
              </a:rPr>
              <a:t> quickly </a:t>
            </a:r>
            <a:r>
              <a:rPr lang="en-AU" b="0" dirty="0">
                <a:latin typeface="+mn-lt"/>
                <a:cs typeface="Calibri"/>
              </a:rPr>
              <a:t>and </a:t>
            </a:r>
            <a:r>
              <a:rPr lang="en-AU" b="1" dirty="0">
                <a:latin typeface="+mn-lt"/>
                <a:cs typeface="Calibri"/>
              </a:rPr>
              <a:t>angry </a:t>
            </a:r>
            <a:r>
              <a:rPr lang="en-AU" sz="1200" b="1" dirty="0">
                <a:latin typeface="+mn-lt"/>
                <a:cs typeface="Calibri"/>
              </a:rPr>
              <a:t>–</a:t>
            </a:r>
            <a:r>
              <a:rPr lang="en-AU" b="1" dirty="0">
                <a:latin typeface="+mn-lt"/>
                <a:cs typeface="Calibri"/>
              </a:rPr>
              <a:t> angrily</a:t>
            </a:r>
            <a:r>
              <a:rPr lang="en-AU" dirty="0">
                <a:latin typeface="+mn-lt"/>
                <a:cs typeface="Calibri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AU" dirty="0">
                <a:latin typeface="+mn-lt"/>
                <a:cs typeface="Calibri"/>
              </a:rPr>
              <a:t>You may also ask students to use one of the </a:t>
            </a:r>
            <a:r>
              <a:rPr lang="en-AU" dirty="0">
                <a:cs typeface="Calibri"/>
              </a:rPr>
              <a:t>adverbs</a:t>
            </a:r>
            <a:r>
              <a:rPr lang="en-AU" dirty="0">
                <a:latin typeface="+mn-lt"/>
                <a:cs typeface="Calibri"/>
              </a:rPr>
              <a:t> in a sentence to further probe their understanding.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targeted instruction in a teacher-led focus group.</a:t>
            </a:r>
            <a:endParaRPr lang="en-US" dirty="0">
              <a:latin typeface="+mn-lt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AU" dirty="0">
              <a:latin typeface="+mn-lt"/>
              <a:cs typeface="Calibri"/>
            </a:endParaRPr>
          </a:p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E5D09-16AA-1C24-FD0B-CA5788E4D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44473E-D798-FC45-9F30-47F21C9B68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92EC34-FC32-561D-78E1-4C28580E6B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spelling pattern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w-or 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and ask students what sound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or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says after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w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in a word (/er/).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m is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wor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king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B9D176-4330-093A-3DBA-5044976161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730166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 dirty="0"/>
              <a:t>You do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dirty="0"/>
              <a:t>Students</a:t>
            </a:r>
            <a:r>
              <a:rPr lang="en-US" b="0" dirty="0"/>
              <a:t> who have been identified during the ‘check for understanding’ phase of the lesson stay with the teacher in a teacher-led focus group for targeted instruction.</a:t>
            </a:r>
            <a:endParaRPr lang="en-US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The remaining students continue independent practice with application tasks that have been taught previously and can be carried out independently.</a:t>
            </a:r>
            <a:r>
              <a:rPr lang="en-US" dirty="0"/>
              <a:t> </a:t>
            </a:r>
            <a:endParaRPr lang="en-AU" b="0" dirty="0">
              <a:cs typeface="Calibri" panose="020F0502020204030204"/>
            </a:endParaRP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i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Now that you have finished teaching Phase 23, you can support student fluency using the Phase 23 decodable resources, which contain letter</a:t>
            </a:r>
            <a:r>
              <a:rPr lang="en-AU" sz="1200" dirty="0">
                <a:latin typeface="+mn-lt"/>
              </a:rPr>
              <a:t>–</a:t>
            </a:r>
            <a:r>
              <a:rPr lang="en-AU" sz="1200" i="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sound correspondences, decodable words and decodable sentences.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545455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5501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A103EE-0AFB-6590-1328-533F69D9E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FADC7-F116-2BD7-154D-9367FD7F7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C7AF1B-25D3-AFEA-A19C-8F19A248FE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1"/>
                </a:solidFill>
                <a:latin typeface="+mn-lt"/>
              </a:rPr>
              <a:t>Review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The review of this letter</a:t>
            </a:r>
            <a:r>
              <a:rPr lang="en-AU" sz="1200" dirty="0">
                <a:solidFill>
                  <a:schemeClr val="tx1"/>
                </a:solidFill>
                <a:latin typeface="+mn-lt"/>
              </a:rPr>
              <a:t>–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sound correspondence focuses on the taught sounds as well as the spelling generalisations for their use.</a:t>
            </a:r>
          </a:p>
          <a:p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Point to the </a:t>
            </a:r>
            <a:r>
              <a:rPr lang="en-US" b="1" dirty="0">
                <a:solidFill>
                  <a:schemeClr val="tx1"/>
                </a:solidFill>
                <a:latin typeface="+mn-lt"/>
              </a:rPr>
              <a:t>ch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 digraph. As you point, students say the sounds that have been taught (/ch/, /k/, /sh/).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Prompt students to say the mnemonic phrase,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u="none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u="none" dirty="0">
              <a:solidFill>
                <a:schemeClr val="tx1"/>
              </a:solidFill>
              <a:latin typeface="+mn-lt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ch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Champ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most common so </a:t>
            </a:r>
            <a:r>
              <a:rPr lang="en-AU" b="0" i="0" dirty="0">
                <a:latin typeface="+mn-lt"/>
              </a:rPr>
              <a:t>it is first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k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Christmas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</a:t>
            </a:r>
            <a:r>
              <a:rPr lang="en-US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less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common so </a:t>
            </a:r>
            <a:r>
              <a:rPr lang="en-AU" b="0" i="0" dirty="0">
                <a:latin typeface="+mn-lt"/>
              </a:rPr>
              <a:t>it is second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628650" marR="0" lvl="1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en-US" sz="1200" b="1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ch 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says </a:t>
            </a:r>
            <a:r>
              <a:rPr lang="en-US" sz="1200" b="0" i="0" dirty="0">
                <a:solidFill>
                  <a:schemeClr val="tx1"/>
                </a:solidFill>
                <a:latin typeface="+mn-lt"/>
              </a:rPr>
              <a:t>/</a:t>
            </a:r>
            <a:r>
              <a:rPr lang="en-AU" sz="1200" b="0" i="0" kern="1200" dirty="0">
                <a:solidFill>
                  <a:schemeClr val="tx1"/>
                </a:solidFill>
                <a:effectLst/>
                <a:latin typeface="+mn-lt"/>
              </a:rPr>
              <a:t>sh</a:t>
            </a:r>
            <a:r>
              <a:rPr lang="en-US" sz="1200" b="0" i="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AU" sz="1200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 as in </a:t>
            </a:r>
            <a:r>
              <a:rPr lang="en-AU" sz="1200" b="1" i="0" kern="1200" dirty="0"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chef </a:t>
            </a:r>
            <a:r>
              <a:rPr lang="en-AU" sz="1200" b="0" i="0" kern="1200" dirty="0">
                <a:effectLst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is the </a:t>
            </a:r>
            <a:r>
              <a:rPr lang="en-US" sz="1200" b="0" i="0" dirty="0"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least common so </a:t>
            </a:r>
            <a:r>
              <a:rPr lang="en-AU" b="0" i="0" dirty="0">
                <a:latin typeface="+mn-lt"/>
              </a:rPr>
              <a:t>it is last in the 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mnemonic phrase</a:t>
            </a:r>
            <a:r>
              <a:rPr lang="en-US" b="0" dirty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amp the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ristmas </a:t>
            </a:r>
            <a:r>
              <a:rPr lang="en-US" sz="1200" b="1" u="sng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ch</a:t>
            </a:r>
            <a:r>
              <a:rPr lang="en-US" sz="1200" b="1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ef</a:t>
            </a:r>
            <a:r>
              <a:rPr lang="en-US" sz="1200" b="0" dirty="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AU" sz="1200" b="0" i="0" kern="1200" dirty="0">
              <a:solidFill>
                <a:schemeClr val="tx1"/>
              </a:solidFill>
              <a:effectLst/>
              <a:latin typeface="+mn-lt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r>
              <a:rPr lang="en-US" b="1" dirty="0">
                <a:solidFill>
                  <a:schemeClr val="tx1"/>
                </a:solidFill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solidFill>
                  <a:schemeClr val="tx1"/>
                </a:solidFill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>
                <a:solidFill>
                  <a:schemeClr val="tx1"/>
                </a:solidFill>
                <a:latin typeface="+mn-lt"/>
              </a:rPr>
              <a:t>Note: Y</a:t>
            </a:r>
            <a:r>
              <a:rPr lang="en-AU" dirty="0">
                <a:solidFill>
                  <a:schemeClr val="tx1"/>
                </a:solidFill>
                <a:latin typeface="+mn-lt"/>
              </a:rPr>
              <a:t>ou may like to print a copy of this slide to display and reference in the classroom.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187CC9-8D4A-828C-6549-E62C9D2A87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91039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digraph in random order. As you point, students say the sounds* that have been taught.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twice,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*Sounds that have been taught:</a:t>
            </a:r>
            <a:endParaRPr lang="en-US" sz="1200" b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wr</a:t>
            </a:r>
            <a:r>
              <a:rPr lang="en-AU" dirty="0"/>
              <a:t> says /r/ (as in </a:t>
            </a:r>
            <a:r>
              <a:rPr lang="en-AU" b="1" dirty="0"/>
              <a:t>wrap</a:t>
            </a:r>
            <a:r>
              <a:rPr lang="en-AU" dirty="0"/>
              <a:t>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b="1" dirty="0"/>
              <a:t>gn</a:t>
            </a:r>
            <a:r>
              <a:rPr lang="en-AU" dirty="0"/>
              <a:t> says /n/ (as in </a:t>
            </a:r>
            <a:r>
              <a:rPr lang="en-AU" b="1" dirty="0"/>
              <a:t>gnaw</a:t>
            </a:r>
            <a:r>
              <a:rPr lang="en-AU" dirty="0"/>
              <a:t>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kern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/>
              <a:t>wa, war </a:t>
            </a:r>
            <a:r>
              <a:rPr lang="en-AU" dirty="0"/>
              <a:t>and </a:t>
            </a:r>
            <a:r>
              <a:rPr lang="en-AU" b="1" dirty="0"/>
              <a:t>wor </a:t>
            </a:r>
            <a:r>
              <a:rPr lang="en-AU" b="0" dirty="0"/>
              <a:t>s</a:t>
            </a:r>
            <a:r>
              <a:rPr lang="en-AU" dirty="0"/>
              <a:t>pelling pattern have not been included here as it is best reviewed in context within the word-spelling and sentence-reading sections.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0" kern="1200" dirty="0">
              <a:effectLst/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 while students write the corresponding letter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US" sz="1200" b="1" i="0" kern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/r/ as in </a:t>
            </a:r>
            <a:r>
              <a:rPr lang="en-US" sz="1200" b="1" i="0" kern="1200" dirty="0">
                <a:effectLst/>
                <a:latin typeface="+mn-lt"/>
              </a:rPr>
              <a:t>wrap </a:t>
            </a:r>
            <a:r>
              <a:rPr lang="en-US" sz="1200" b="0" i="0" kern="1200" dirty="0">
                <a:effectLst/>
                <a:latin typeface="+mn-lt"/>
              </a:rPr>
              <a:t>(wr)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0" kern="1200" dirty="0">
                <a:effectLst/>
                <a:latin typeface="+mn-lt"/>
              </a:rPr>
              <a:t>/n/ as in </a:t>
            </a:r>
            <a:r>
              <a:rPr lang="en-US" sz="1200" b="1" i="0" kern="1200" dirty="0">
                <a:effectLst/>
                <a:latin typeface="+mn-lt"/>
              </a:rPr>
              <a:t>gnaw </a:t>
            </a:r>
            <a:r>
              <a:rPr lang="en-US" sz="1200" b="0" i="0" kern="1200" dirty="0">
                <a:effectLst/>
                <a:latin typeface="+mn-lt"/>
              </a:rPr>
              <a:t>(gn)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AU" sz="1200" b="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 or write the letter incorrectly, provide corrective feedback and modelling. Then ask students to try again.</a:t>
            </a: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0460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0C256-C5E0-E563-E66C-AE3A0D57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103752-F20E-482B-A7C8-B4365AE2A2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71DFA7-37E8-125C-0B7A-DBBCCCE3E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Review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Have students read: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multisyllabic </a:t>
            </a:r>
            <a:r>
              <a:rPr lang="en-US" b="0" dirty="0">
                <a:latin typeface="+mn-lt"/>
              </a:rPr>
              <a:t>or</a:t>
            </a:r>
            <a:r>
              <a:rPr lang="en-US" b="1" dirty="0">
                <a:latin typeface="+mn-lt"/>
              </a:rPr>
              <a:t> compound words </a:t>
            </a:r>
            <a:r>
              <a:rPr lang="en-US" b="0" dirty="0">
                <a:latin typeface="+mn-lt"/>
              </a:rPr>
              <a:t>by </a:t>
            </a:r>
            <a:r>
              <a:rPr lang="en-US" dirty="0">
                <a:latin typeface="+mn-lt"/>
              </a:rPr>
              <a:t>reading each syllable or base word before reading the whole word </a:t>
            </a:r>
            <a:endParaRPr lang="en-US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words with a suffix </a:t>
            </a:r>
            <a:r>
              <a:rPr lang="en-US" b="0" dirty="0">
                <a:latin typeface="+mn-lt"/>
              </a:rPr>
              <a:t>by</a:t>
            </a:r>
            <a:r>
              <a:rPr lang="en-US" b="1" dirty="0">
                <a:latin typeface="+mn-lt"/>
              </a:rPr>
              <a:t> </a:t>
            </a:r>
            <a:r>
              <a:rPr lang="en-US" b="0" dirty="0">
                <a:latin typeface="+mn-lt"/>
              </a:rPr>
              <a:t>reading the base word and then adding the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with a letter–sound correspondence or with blending, model this process.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>
                <a:latin typeface="+mn-lt"/>
              </a:rPr>
              <a:t>Y</a:t>
            </a:r>
            <a:r>
              <a:rPr lang="en-US" dirty="0">
                <a:latin typeface="+mn-lt"/>
              </a:rPr>
              <a:t>ou may choose to ask a particular student/group/row of students to read each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>
                <a:latin typeface="+mn-lt"/>
              </a:rPr>
              <a:t>Where it applies, you may ask students to identify the position of the target spelling/sound in the word. 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C53F0F-A4A5-FBFD-1256-E533574849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6125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school</a:t>
            </a:r>
            <a:r>
              <a:rPr lang="en-US" b="0" dirty="0"/>
              <a:t>, </a:t>
            </a:r>
            <a:r>
              <a:rPr lang="en-US" b="1" dirty="0"/>
              <a:t>gnome</a:t>
            </a:r>
            <a:r>
              <a:rPr lang="en-US" b="0" dirty="0"/>
              <a:t>,</a:t>
            </a:r>
            <a:r>
              <a:rPr lang="en-US" b="1" dirty="0"/>
              <a:t> machine</a:t>
            </a:r>
            <a:r>
              <a:rPr lang="en-US" b="0" dirty="0"/>
              <a:t>,</a:t>
            </a:r>
            <a:r>
              <a:rPr lang="en-US" b="1" dirty="0"/>
              <a:t> wardrobe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 students to say the given word aloud then spell: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one-syllable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saying the single sounds in the word while recording the letter/s for each sound.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multisyllabic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compound words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spelling each syllable or base word to spell the word as a whole.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Students then: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read the word they have spelt to check it is correct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each word they have written by placing their mini-whiteboard underneath their chin for you to check.</a:t>
            </a:r>
            <a:endParaRPr lang="en-A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41968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7B67-FEFC-81A4-592E-9E361D75C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B5897B5-B756-9D52-382D-F244B923D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93712-5C80-AF84-7C62-8B2BAD05B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b="1" dirty="0">
                <a:latin typeface="+mn-lt"/>
              </a:rPr>
              <a:t>Prefix review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1" dirty="0">
              <a:latin typeface="+mn-lt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  <a:cs typeface="Calibri" panose="020F0502020204030204"/>
              </a:rPr>
              <a:t>Review the </a:t>
            </a:r>
            <a:r>
              <a:rPr lang="en-AU" b="1" dirty="0">
                <a:latin typeface="+mn-lt"/>
                <a:cs typeface="Calibri" panose="020F0502020204030204"/>
              </a:rPr>
              <a:t>mis- </a:t>
            </a:r>
            <a:r>
              <a:rPr lang="en-AU" b="0" dirty="0">
                <a:latin typeface="+mn-lt"/>
                <a:cs typeface="Calibri" panose="020F0502020204030204"/>
              </a:rPr>
              <a:t>prefix</a:t>
            </a:r>
            <a:r>
              <a:rPr lang="en-AU" b="1" dirty="0">
                <a:latin typeface="+mn-lt"/>
                <a:cs typeface="Calibri" panose="020F0502020204030204"/>
              </a:rPr>
              <a:t> </a:t>
            </a:r>
            <a:r>
              <a:rPr lang="en-AU" dirty="0">
                <a:latin typeface="+mn-lt"/>
                <a:cs typeface="Calibri" panose="020F0502020204030204"/>
              </a:rPr>
              <a:t>using the following sequence.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endParaRPr lang="en-AU" b="1" dirty="0">
              <a:latin typeface="+mn-lt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Ask: </a:t>
            </a:r>
            <a:r>
              <a:rPr lang="en-AU" i="1" dirty="0">
                <a:cs typeface="Calibri" panose="020F0502020204030204"/>
              </a:rPr>
              <a:t>What is the prefix?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 </a:t>
            </a:r>
            <a:r>
              <a:rPr lang="en-AU" b="1" i="1" dirty="0">
                <a:cs typeface="Calibri" panose="020F0502020204030204"/>
              </a:rPr>
              <a:t>mis-</a:t>
            </a:r>
            <a:r>
              <a:rPr lang="en-AU" b="0" i="1" dirty="0">
                <a:cs typeface="Calibri" panose="020F0502020204030204"/>
              </a:rPr>
              <a:t>.</a:t>
            </a:r>
            <a:endParaRPr lang="en-US" b="0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Ask: </a:t>
            </a:r>
            <a:r>
              <a:rPr lang="en-US" i="1" dirty="0">
                <a:cs typeface="Calibri"/>
              </a:rPr>
              <a:t>What does it mean? </a:t>
            </a:r>
            <a:endParaRPr lang="en-US" i="1" dirty="0">
              <a:ea typeface="Calibri"/>
              <a:cs typeface="Calibri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Calibri"/>
              </a:rPr>
              <a:t>Students: </a:t>
            </a:r>
            <a:r>
              <a:rPr lang="en-US" i="1" dirty="0">
                <a:cs typeface="Calibri"/>
              </a:rPr>
              <a:t>‘</a:t>
            </a:r>
            <a:r>
              <a:rPr lang="en-AU" sz="1200" i="1" kern="1200" dirty="0">
                <a:effectLst/>
                <a:latin typeface="+mn-lt"/>
                <a:ea typeface="Times New Roman" panose="02020603050405020304" pitchFamily="18" charset="0"/>
                <a:cs typeface="Calibri"/>
              </a:rPr>
              <a:t>something has been done wrongly or badly’</a:t>
            </a:r>
            <a:r>
              <a:rPr lang="en-AU" i="1" dirty="0">
                <a:cs typeface="Calibri" panose="020F0502020204030204"/>
              </a:rPr>
              <a:t>.</a:t>
            </a:r>
            <a:endParaRPr lang="en-US" i="1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US" dirty="0">
                <a:cs typeface="+mn-cs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hear</a:t>
            </a:r>
            <a:r>
              <a:rPr lang="en-AU" i="1" dirty="0">
                <a:cs typeface="Calibri" panose="020F0502020204030204"/>
              </a:rPr>
              <a:t>. Add the prefix.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/>
              </a:rPr>
              <a:t>Students:</a:t>
            </a:r>
            <a:r>
              <a:rPr lang="en-AU" b="1" dirty="0">
                <a:cs typeface="Calibri"/>
              </a:rPr>
              <a:t> </a:t>
            </a:r>
            <a:r>
              <a:rPr lang="en-AU" b="1" i="1" dirty="0">
                <a:cs typeface="Calibri" panose="020F0502020204030204"/>
              </a:rPr>
              <a:t>Mishear</a:t>
            </a:r>
            <a:r>
              <a:rPr lang="en-AU" i="1" dirty="0">
                <a:cs typeface="Calibri" panose="020F0502020204030204"/>
              </a:rPr>
              <a:t>.</a:t>
            </a:r>
            <a:endParaRPr lang="en-AU" dirty="0">
              <a:cs typeface="+mn-cs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+mn-cs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  <a:endParaRPr lang="en-AU" i="1" dirty="0">
              <a:ea typeface="Calibri"/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The action of hearing something has been done wrongly or badly.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endParaRPr lang="en-AU" dirty="0"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59D034-8007-BE66-4D79-89CDDBE9CC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44A9DE-4760-4494-A2B3-6554A63B8D88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A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057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plan-teach-and-assess/lesson-packs/" TargetMode="External"/><Relationship Id="rId3" Type="http://schemas.openxmlformats.org/officeDocument/2006/relationships/image" Target="../media/image16.png"/><Relationship Id="rId7" Type="http://schemas.openxmlformats.org/officeDocument/2006/relationships/image" Target="../media/image21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20.png"/><Relationship Id="rId11" Type="http://schemas.openxmlformats.org/officeDocument/2006/relationships/image" Target="file:////Users/ajabongiornonew/ESA%20Design/0_2024%20WIP/LitHub%20Phases%20Templates/Word%20Templates/Links/phase1-lozenge.png" TargetMode="External"/><Relationship Id="rId5" Type="http://schemas.openxmlformats.org/officeDocument/2006/relationships/image" Target="../media/image1.png"/><Relationship Id="rId10" Type="http://schemas.openxmlformats.org/officeDocument/2006/relationships/image" Target="../media/image22.png"/><Relationship Id="rId4" Type="http://schemas.openxmlformats.org/officeDocument/2006/relationships/image" Target="../media/image17.svg"/><Relationship Id="rId9" Type="http://schemas.openxmlformats.org/officeDocument/2006/relationships/image" Target="../media/image19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17.sv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18.png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12.png"/><Relationship Id="rId11" Type="http://schemas.openxmlformats.org/officeDocument/2006/relationships/image" Target="../media/image11.svg"/><Relationship Id="rId5" Type="http://schemas.openxmlformats.org/officeDocument/2006/relationships/image" Target="../media/image7.sv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5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705F4EC-C442-BD4E-B597-7168A84D6B74}"/>
              </a:ext>
            </a:extLst>
          </p:cNvPr>
          <p:cNvCxnSpPr>
            <a:cxnSpLocks/>
          </p:cNvCxnSpPr>
          <p:nvPr userDrawn="1"/>
        </p:nvCxnSpPr>
        <p:spPr>
          <a:xfrm>
            <a:off x="6178592" y="1572279"/>
            <a:ext cx="0" cy="4481403"/>
          </a:xfrm>
          <a:prstGeom prst="line">
            <a:avLst/>
          </a:prstGeom>
          <a:ln w="44450" cap="rnd">
            <a:solidFill>
              <a:srgbClr val="00825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13C5668-C240-B9F6-218C-D6D5C0DF939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780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1908FAB6-1CCD-B84F-8859-94A5F4822544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5DD292-70E2-FCB8-1F4F-9BD80999FA5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985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471AA90-C198-968D-8B40-4C0F88A20E3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505C9C8-16BB-DA32-B907-6F072ABDE9D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9260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57CF951-18BE-8D40-9151-A5E940A91DA3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724776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3" name="Rounded Rectangle 22">
            <a:extLst>
              <a:ext uri="{FF2B5EF4-FFF2-40B4-BE49-F238E27FC236}">
                <a16:creationId xmlns:a16="http://schemas.microsoft.com/office/drawing/2014/main" id="{A6495338-CFB2-BEBC-4E64-04C8E15EAEEB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BD8B7C4-5B93-D66D-35F3-085547F03FF4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6" name="Graphic 15" descr="School boy outline">
              <a:extLst>
                <a:ext uri="{FF2B5EF4-FFF2-40B4-BE49-F238E27FC236}">
                  <a16:creationId xmlns:a16="http://schemas.microsoft.com/office/drawing/2014/main" id="{0B80042C-8FBD-1467-6C25-4D9D72762D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7" name="Graphic 16" descr="Blackboard with solid fill">
              <a:extLst>
                <a:ext uri="{FF2B5EF4-FFF2-40B4-BE49-F238E27FC236}">
                  <a16:creationId xmlns:a16="http://schemas.microsoft.com/office/drawing/2014/main" id="{F0CB1F80-81D9-BE4C-6781-0706177658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30F76FA-F51C-3F44-AB69-DA6C76C0517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048FC9-E658-B6D9-1EBC-B7154E8AA8E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udent worksheet 6.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8B40A22-9C51-BD4E-BE28-3AB2FA566AF6}"/>
              </a:ext>
            </a:extLst>
          </p:cNvPr>
          <p:cNvSpPr/>
          <p:nvPr userDrawn="1"/>
        </p:nvSpPr>
        <p:spPr>
          <a:xfrm>
            <a:off x="283764" y="299356"/>
            <a:ext cx="5061234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BB3CFC-8D32-10B5-3C27-3B863DF173C9}"/>
              </a:ext>
            </a:extLst>
          </p:cNvPr>
          <p:cNvSpPr txBox="1"/>
          <p:nvPr userDrawn="1"/>
        </p:nvSpPr>
        <p:spPr>
          <a:xfrm>
            <a:off x="522469" y="290597"/>
            <a:ext cx="460571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500" b="1" dirty="0"/>
              <a:t>Hand out student sheet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8A54F5-F765-2087-5188-99272240B3E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882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C629AB-212A-DCE4-8D73-DE11D311113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61923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87F198A-4F37-717B-D439-31300D1234B0}"/>
              </a:ext>
            </a:extLst>
          </p:cNvPr>
          <p:cNvGrpSpPr/>
          <p:nvPr userDrawn="1"/>
        </p:nvGrpSpPr>
        <p:grpSpPr>
          <a:xfrm>
            <a:off x="283765" y="2071136"/>
            <a:ext cx="11666496" cy="725055"/>
            <a:chOff x="283765" y="2071136"/>
            <a:chExt cx="11666496" cy="725055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41758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0082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61174C0A-A387-AF68-AB54-8E2714A4300E}"/>
              </a:ext>
            </a:extLst>
          </p:cNvPr>
          <p:cNvSpPr txBox="1"/>
          <p:nvPr userDrawn="1"/>
        </p:nvSpPr>
        <p:spPr>
          <a:xfrm>
            <a:off x="6891544" y="2957761"/>
            <a:ext cx="39315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/>
              <a:t>Morphology lesson</a:t>
            </a:r>
            <a:endParaRPr lang="en-AU" sz="3200" dirty="0"/>
          </a:p>
        </p:txBody>
      </p:sp>
      <p:sp>
        <p:nvSpPr>
          <p:cNvPr id="18" name="Title 5">
            <a:extLst>
              <a:ext uri="{FF2B5EF4-FFF2-40B4-BE49-F238E27FC236}">
                <a16:creationId xmlns:a16="http://schemas.microsoft.com/office/drawing/2014/main" id="{7F298109-60E0-6462-539A-8B3B41A6C66B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Explicit teaching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itle 5">
            <a:extLst>
              <a:ext uri="{FF2B5EF4-FFF2-40B4-BE49-F238E27FC236}">
                <a16:creationId xmlns:a16="http://schemas.microsoft.com/office/drawing/2014/main" id="{A8E32B02-5712-E09A-73FB-7A49E732C700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chemeClr val="bg1"/>
                </a:solidFill>
                <a:latin typeface="+mn-lt"/>
              </a:rPr>
              <a:t>Review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774BCB-58FB-EEAB-2752-03EE2BCE17F0}"/>
              </a:ext>
            </a:extLst>
          </p:cNvPr>
          <p:cNvGrpSpPr/>
          <p:nvPr userDrawn="1"/>
        </p:nvGrpSpPr>
        <p:grpSpPr>
          <a:xfrm>
            <a:off x="324326" y="6162429"/>
            <a:ext cx="11574178" cy="365125"/>
            <a:chOff x="324326" y="6162429"/>
            <a:chExt cx="11574178" cy="365125"/>
          </a:xfrm>
        </p:grpSpPr>
        <p:sp>
          <p:nvSpPr>
            <p:cNvPr id="23" name="Footer Placeholder 4">
              <a:extLst>
                <a:ext uri="{FF2B5EF4-FFF2-40B4-BE49-F238E27FC236}">
                  <a16:creationId xmlns:a16="http://schemas.microsoft.com/office/drawing/2014/main" id="{891EBCA2-0604-CA03-E891-9ED1DF35E54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 © 2026 Commonwealth of Australia, unless otherwise indicated. Creative Commons Attribution 4.0, unless otherwise indicated.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8"/>
                </a:rPr>
                <a:t>https://www.literacyhub.edu.au/plan-teach-and-assess/lesson-packs/</a:t>
              </a:r>
              <a:r>
                <a:rPr lang="en-AU" sz="1000" dirty="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88363631-069F-D5FC-F453-1B84F4D25673}"/>
                </a:ext>
              </a:extLst>
            </p:cNvPr>
            <p:cNvPicPr/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E599BDF2-D64E-E65C-67DE-EA87838023B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707491-FE0E-3254-1C1A-55236C732072}"/>
              </a:ext>
            </a:extLst>
          </p:cNvPr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56654C2-7276-B3C8-DA88-6CC1F8D95A55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6202C6-0044-348B-6AB2-0188C289B183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23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46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407300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DB737830-8049-C225-16C2-0551AD77271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80ED292-CBDF-3944-133E-A5D8850C61E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27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3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6">
            <a:extLst>
              <a:ext uri="{FF2B5EF4-FFF2-40B4-BE49-F238E27FC236}">
                <a16:creationId xmlns:a16="http://schemas.microsoft.com/office/drawing/2014/main" id="{E2B81D91-C682-B74F-E283-8DF0AD45E165}"/>
              </a:ext>
            </a:extLst>
          </p:cNvPr>
          <p:cNvSpPr/>
          <p:nvPr userDrawn="1"/>
        </p:nvSpPr>
        <p:spPr>
          <a:xfrm>
            <a:off x="1850867" y="3638587"/>
            <a:ext cx="9637728" cy="2029968"/>
          </a:xfrm>
          <a:prstGeom prst="round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2174D56-E90C-C95C-C2EF-5B4161CF1A7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C6E8D825-A7D8-A8AA-6072-41683C630EDB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\</a:t>
              </a:r>
            </a:p>
          </p:txBody>
        </p:sp>
        <p:sp>
          <p:nvSpPr>
            <p:cNvPr id="15" name="Rounded Rectangle 16">
              <a:extLst>
                <a:ext uri="{FF2B5EF4-FFF2-40B4-BE49-F238E27FC236}">
                  <a16:creationId xmlns:a16="http://schemas.microsoft.com/office/drawing/2014/main" id="{0D78762E-3BE7-94EE-3537-4F94509F7453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F19FFE3-8C8B-EFF6-E71E-ADA5BF61F43F}"/>
              </a:ext>
            </a:extLst>
          </p:cNvPr>
          <p:cNvSpPr txBox="1"/>
          <p:nvPr userDrawn="1"/>
        </p:nvSpPr>
        <p:spPr>
          <a:xfrm>
            <a:off x="1479021" y="1195523"/>
            <a:ext cx="60157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 of review</a:t>
            </a:r>
          </a:p>
        </p:txBody>
      </p:sp>
      <p:sp>
        <p:nvSpPr>
          <p:cNvPr id="19" name="Rounded Rectangle 16">
            <a:extLst>
              <a:ext uri="{FF2B5EF4-FFF2-40B4-BE49-F238E27FC236}">
                <a16:creationId xmlns:a16="http://schemas.microsoft.com/office/drawing/2014/main" id="{913A5FE4-0DBB-378D-8896-A98AABEFE520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111CA99-DEE2-52EE-543B-DA78AE07540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DA825D98-DBC4-6C50-887D-D63020D892EE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4" name="Graphic 23" descr="Play with solid fill">
              <a:extLst>
                <a:ext uri="{FF2B5EF4-FFF2-40B4-BE49-F238E27FC236}">
                  <a16:creationId xmlns:a16="http://schemas.microsoft.com/office/drawing/2014/main" id="{16F35636-B644-47F6-E140-2A93405EE30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4AD64A3-4CB3-4859-6DDD-7F1B1E421F8B}"/>
              </a:ext>
            </a:extLst>
          </p:cNvPr>
          <p:cNvSpPr txBox="1"/>
          <p:nvPr userDrawn="1"/>
        </p:nvSpPr>
        <p:spPr>
          <a:xfrm>
            <a:off x="3591525" y="3850381"/>
            <a:ext cx="7724176" cy="1682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en-AU" sz="6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</a:t>
            </a:r>
          </a:p>
          <a:p>
            <a:pPr>
              <a:lnSpc>
                <a:spcPts val="6000"/>
              </a:lnSpc>
            </a:pPr>
            <a:r>
              <a:rPr lang="en-AU" sz="72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morphology lesson</a:t>
            </a:r>
          </a:p>
        </p:txBody>
      </p:sp>
      <p:pic>
        <p:nvPicPr>
          <p:cNvPr id="26" name="Graphic 25" descr="Badge Tick1 with solid fill">
            <a:extLst>
              <a:ext uri="{FF2B5EF4-FFF2-40B4-BE49-F238E27FC236}">
                <a16:creationId xmlns:a16="http://schemas.microsoft.com/office/drawing/2014/main" id="{8D068897-7731-2503-309E-E0254D43A95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905CD2EA-B5F0-E255-416E-303E6CFBEA1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11DF99-514B-5E3C-6FAA-789A308B83E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244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ounded Rectangle 10">
            <a:extLst>
              <a:ext uri="{FF2B5EF4-FFF2-40B4-BE49-F238E27FC236}">
                <a16:creationId xmlns:a16="http://schemas.microsoft.com/office/drawing/2014/main" id="{348E5A28-6A76-E2B9-ACE3-1608E3920BB6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81E729-DC72-7E4F-5C51-E56AD13BC30F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5049EA57-A8F5-431D-F758-5CBA0741653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1510EB-DA3B-5480-55E0-97696279D48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3940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_you do_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77B8B0F-1625-2B2B-DC4C-4E6DDC6C35C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1AE5658F-0404-56BA-2026-B05665E6DD32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22761B-5E5E-1521-92EE-6F050CD190A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5" name="Graphic 14" descr="Glasses outline">
            <a:extLst>
              <a:ext uri="{FF2B5EF4-FFF2-40B4-BE49-F238E27FC236}">
                <a16:creationId xmlns:a16="http://schemas.microsoft.com/office/drawing/2014/main" id="{2A42960A-2D81-19C6-EDC0-BE19B95EBA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E4AEACD-6C15-91D9-F28C-CBDC765F376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D66AE4-9FB1-6348-1ABC-8F950396ACC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253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Review 2 columns 6:2 I do +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4133D872-ECCC-9243-85B3-9C56EFBD36CD}"/>
              </a:ext>
            </a:extLst>
          </p:cNvPr>
          <p:cNvSpPr/>
          <p:nvPr userDrawn="1"/>
        </p:nvSpPr>
        <p:spPr>
          <a:xfrm>
            <a:off x="283764" y="300637"/>
            <a:ext cx="5332421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4F0DE3F8-FA1F-2E49-8EEA-6F3E93F650C3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719329" y="1683459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233A22E-37E6-9345-AB74-B082F058A9CB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700290" y="1683456"/>
            <a:ext cx="4896857" cy="4259047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659E3D4-18BB-7627-2EA8-79B6E39BE5B2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10">
              <a:extLst>
                <a:ext uri="{FF2B5EF4-FFF2-40B4-BE49-F238E27FC236}">
                  <a16:creationId xmlns:a16="http://schemas.microsoft.com/office/drawing/2014/main" id="{D9BCF30C-800A-4D37-0450-19500380FD9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4" name="Graphic 3" descr="Classroom outline">
              <a:extLst>
                <a:ext uri="{FF2B5EF4-FFF2-40B4-BE49-F238E27FC236}">
                  <a16:creationId xmlns:a16="http://schemas.microsoft.com/office/drawing/2014/main" id="{4EBDB392-C022-B3F8-2D83-86EE1A6A21F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5" name="Rounded Rectangle 13">
            <a:extLst>
              <a:ext uri="{FF2B5EF4-FFF2-40B4-BE49-F238E27FC236}">
                <a16:creationId xmlns:a16="http://schemas.microsoft.com/office/drawing/2014/main" id="{015ABDED-B0C7-1CEE-DEC1-261C7C507944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 descr="Teacher outline">
            <a:extLst>
              <a:ext uri="{FF2B5EF4-FFF2-40B4-BE49-F238E27FC236}">
                <a16:creationId xmlns:a16="http://schemas.microsoft.com/office/drawing/2014/main" id="{764247B3-67B5-0B15-9B34-CF6D51454F7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18910D5-0126-7502-C146-46F47E47760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8339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63121D3-C52C-83EC-E8AE-141C3F9D88B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A42AA76-DEF6-33C8-3889-464278888C2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969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16">
            <a:extLst>
              <a:ext uri="{FF2B5EF4-FFF2-40B4-BE49-F238E27FC236}">
                <a16:creationId xmlns:a16="http://schemas.microsoft.com/office/drawing/2014/main" id="{020B54B4-5B9B-309D-94B0-C65301E47FBF}"/>
              </a:ext>
            </a:extLst>
          </p:cNvPr>
          <p:cNvSpPr/>
          <p:nvPr userDrawn="1"/>
        </p:nvSpPr>
        <p:spPr>
          <a:xfrm>
            <a:off x="681871" y="742532"/>
            <a:ext cx="407300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5">
            <a:extLst>
              <a:ext uri="{FF2B5EF4-FFF2-40B4-BE49-F238E27FC236}">
                <a16:creationId xmlns:a16="http://schemas.microsoft.com/office/drawing/2014/main" id="{DA639C94-288D-5EC0-6E22-6F6970C0AE21}"/>
              </a:ext>
            </a:extLst>
          </p:cNvPr>
          <p:cNvSpPr/>
          <p:nvPr userDrawn="1"/>
        </p:nvSpPr>
        <p:spPr>
          <a:xfrm>
            <a:off x="681871" y="2753576"/>
            <a:ext cx="3588471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D17BD9-CB19-7DA3-334E-828F5D474F67}"/>
              </a:ext>
            </a:extLst>
          </p:cNvPr>
          <p:cNvSpPr txBox="1"/>
          <p:nvPr userDrawn="1"/>
        </p:nvSpPr>
        <p:spPr>
          <a:xfrm>
            <a:off x="850233" y="725318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Learning intention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63E81F-B547-E517-446B-9A7CBEC68253}"/>
              </a:ext>
            </a:extLst>
          </p:cNvPr>
          <p:cNvSpPr txBox="1"/>
          <p:nvPr userDrawn="1"/>
        </p:nvSpPr>
        <p:spPr>
          <a:xfrm>
            <a:off x="890339" y="2746559"/>
            <a:ext cx="4010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BDC7FA-FB2F-AEA3-8397-564070CE4F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87EF64E1-6305-7C12-5B65-2727A2CE2D3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8EEE07A-7A70-D09E-1ABA-625D5F1AFA5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639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1D6EC45-EC60-78A6-7D09-86B1C81E62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B3F7F62F-584C-3453-1EA9-4341E743AEAA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4045CB-FB4F-A15E-6B47-9D65F06F412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8460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88F99365-4EC8-9C40-36E0-41239F01CC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EBAF399-5B37-5D09-44E9-6A8A600FBD5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4C40553-CF5C-02BA-AF3E-0BACEDCABD8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6105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2D5D78A6-9855-0D2B-344D-8E43E5194F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519EF24F-C5B4-3748-E38C-8A42F962604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FADB33-31EA-7579-2BA1-AA797639B7E4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4650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Graphic 17" descr="Pencil outline">
            <a:extLst>
              <a:ext uri="{FF2B5EF4-FFF2-40B4-BE49-F238E27FC236}">
                <a16:creationId xmlns:a16="http://schemas.microsoft.com/office/drawing/2014/main" id="{87A2C2F3-B58D-9747-96D6-63C71055E1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ounded Rectangle 5">
            <a:extLst>
              <a:ext uri="{FF2B5EF4-FFF2-40B4-BE49-F238E27FC236}">
                <a16:creationId xmlns:a16="http://schemas.microsoft.com/office/drawing/2014/main" id="{A1D13485-A150-2B86-FB2D-6FBD7F91065C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B130EE0-AB9E-28DD-C2A9-9B0F4DFF20AD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786C6D-85C0-7B04-3142-38ACFA7CB51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142262" y="269788"/>
            <a:ext cx="688908" cy="688908"/>
          </a:xfrm>
          <a:prstGeom prst="rect">
            <a:avLst/>
          </a:prstGeom>
        </p:spPr>
      </p:pic>
      <p:sp>
        <p:nvSpPr>
          <p:cNvPr id="10" name="Title 7">
            <a:extLst>
              <a:ext uri="{FF2B5EF4-FFF2-40B4-BE49-F238E27FC236}">
                <a16:creationId xmlns:a16="http://schemas.microsoft.com/office/drawing/2014/main" id="{DA5794BE-5B32-86A0-7362-3B9D56E9A6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5" name="Rectangle: Rounded Corners 2">
            <a:extLst>
              <a:ext uri="{FF2B5EF4-FFF2-40B4-BE49-F238E27FC236}">
                <a16:creationId xmlns:a16="http://schemas.microsoft.com/office/drawing/2014/main" id="{C5607709-C23B-95F9-20FC-1D2869297D9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8119E0-3985-062E-8DB4-9F881D29EE7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9272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00AF780-39DD-9A8A-6813-D672BCE7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AD7756A2-A1F0-0BC7-87AE-AB8A528EB0AA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D1E02C0-50CE-5610-A464-14352096BA06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F3F3361D-2745-47EC-5C3E-E3369261D1C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3EEE78-7E4B-216C-ADA1-4CC5F762DE0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0183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4A439A1-DF91-423B-33F6-D9C0FEA9D74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E49D788C-8678-F0DE-01FF-A1A44D60FBA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190E60-250E-6E33-B49C-B60CC112EBE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833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 do + write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A2103D-4D5C-8789-E8BC-4D71838D4EC3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5" name="Rounded Rectangle 16">
              <a:extLst>
                <a:ext uri="{FF2B5EF4-FFF2-40B4-BE49-F238E27FC236}">
                  <a16:creationId xmlns:a16="http://schemas.microsoft.com/office/drawing/2014/main" id="{02C44221-AAC4-3D8E-C2C8-577B14C8204C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 descr="Pencil outline">
              <a:extLst>
                <a:ext uri="{FF2B5EF4-FFF2-40B4-BE49-F238E27FC236}">
                  <a16:creationId xmlns:a16="http://schemas.microsoft.com/office/drawing/2014/main" id="{4FE4D572-95A8-BF84-3202-7883F238740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4D2DD47E-8334-37A7-A176-46FD79652D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FAE149BF-603F-7979-E49C-1EC8758B7D7B}"/>
              </a:ext>
            </a:extLst>
          </p:cNvPr>
          <p:cNvSpPr/>
          <p:nvPr userDrawn="1"/>
        </p:nvSpPr>
        <p:spPr>
          <a:xfrm>
            <a:off x="285371" y="299356"/>
            <a:ext cx="1448538" cy="637867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7BB7E43-ACFB-6BA9-F94D-643726308120}"/>
              </a:ext>
            </a:extLst>
          </p:cNvPr>
          <p:cNvSpPr txBox="1">
            <a:spLocks/>
          </p:cNvSpPr>
          <p:nvPr userDrawn="1"/>
        </p:nvSpPr>
        <p:spPr>
          <a:xfrm>
            <a:off x="285371" y="307816"/>
            <a:ext cx="1448538" cy="6378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DCC50C3F-A1AB-916D-1D4B-BA9AED5E76D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4775E6-953A-16CE-553A-8EED3A5651D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4115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 dirty="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8" name="Title 5">
            <a:extLst>
              <a:ext uri="{FF2B5EF4-FFF2-40B4-BE49-F238E27FC236}">
                <a16:creationId xmlns:a16="http://schemas.microsoft.com/office/drawing/2014/main" id="{F2D78351-711C-D2A7-935B-CD4031EC52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Suffix review</a:t>
            </a:r>
            <a:endParaRPr lang="en-A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AD6CFFC-D9B2-1666-DCEF-14D319DB326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A9EF5E-196A-E177-05E1-636C329C612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961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F6762E-8A45-E94F-8C8B-5537B6A274D6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2"/>
            <a:ext cx="1840189" cy="6353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776AAA"/>
              </a:solidFill>
            </a:endParaRPr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333CFC5-C9A5-DCA1-4AD3-FAB03B12AF2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4B7A5C-BF3D-A810-F54C-538AE823A69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39230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5" y="301851"/>
            <a:ext cx="460550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A13EB07-EEC3-8847-AB66-F9DFF0703A2D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D95B3AC-AC63-0241-B3E1-E66860D40E36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4" name="Graphic 13" descr="School boy outline">
              <a:extLst>
                <a:ext uri="{FF2B5EF4-FFF2-40B4-BE49-F238E27FC236}">
                  <a16:creationId xmlns:a16="http://schemas.microsoft.com/office/drawing/2014/main" id="{585EC612-752D-2647-803A-5AD686ED0D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5" name="Graphic 14" descr="Blackboard with solid fill">
              <a:extLst>
                <a:ext uri="{FF2B5EF4-FFF2-40B4-BE49-F238E27FC236}">
                  <a16:creationId xmlns:a16="http://schemas.microsoft.com/office/drawing/2014/main" id="{770E1058-0E51-1A43-A6BE-AE75E820E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6441A276-7A12-A264-2C59-1CE85212AA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10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  <p:sp>
        <p:nvSpPr>
          <p:cNvPr id="2" name="Rectangle: Rounded Corners 2">
            <a:extLst>
              <a:ext uri="{FF2B5EF4-FFF2-40B4-BE49-F238E27FC236}">
                <a16:creationId xmlns:a16="http://schemas.microsoft.com/office/drawing/2014/main" id="{11360001-4DF7-F96C-68EA-599BAD1CE10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55EF05-C116-0CB5-95A4-8AD7F983C6C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7804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You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D66BD2B-D420-9945-B310-D6C1E97D0B1C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B8338D9-89D3-EE4A-8F79-C055DE775E9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75D87EF3-4A7B-DF41-AF20-9CAD271ED5D1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6" name="Graphic 13" descr="Users outline">
              <a:extLst>
                <a:ext uri="{FF2B5EF4-FFF2-40B4-BE49-F238E27FC236}">
                  <a16:creationId xmlns:a16="http://schemas.microsoft.com/office/drawing/2014/main" id="{F2F5AC2C-0FD5-BA4E-9EA2-DC09F359EE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8" name="Title 1">
            <a:extLst>
              <a:ext uri="{FF2B5EF4-FFF2-40B4-BE49-F238E27FC236}">
                <a16:creationId xmlns:a16="http://schemas.microsoft.com/office/drawing/2014/main" id="{6106F075-5B34-9E0E-7527-A206B8DB6B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A241292-2C27-5458-0957-11E3CF0385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2F4DAB-7E43-BDD4-F554-AAF6535FE51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2949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77F77CEA-8854-AC44-B38B-7C3CE45FABB4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B41545C-DB1F-3D49-89D3-CAED93278345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2F85D8F-A1AF-2A4F-9525-1AEF42CA625B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2026 Commonwealth of Australia, unless otherwise indicated. Creative Commons Attribution 4.0, unless otherwise indicated.</a:t>
            </a:r>
            <a:endParaRPr lang="en-AU" sz="1000" dirty="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DE150E4-D49F-EE44-9AD2-171B2EA5C61A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671412F-585C-2313-8DBC-B2869C893C61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 dirty="0">
                <a:solidFill>
                  <a:srgbClr val="0E1E42"/>
                </a:solidFill>
              </a:rPr>
              <a:t>Visit </a:t>
            </a:r>
            <a:r>
              <a:rPr lang="en-AU" sz="3200" b="1" i="0" u="sng" kern="12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 dirty="0">
                <a:solidFill>
                  <a:srgbClr val="0E1E42"/>
                </a:solidFill>
              </a:rPr>
              <a:t> </a:t>
            </a:r>
            <a:r>
              <a:rPr lang="en-AU" sz="3200" b="1" dirty="0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32F3E1A8-0C54-A6D5-6B9E-4BD6E53A80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832563-AB5F-2CEE-0A7C-7D3B624DC24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067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_you do_write_c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22">
            <a:extLst>
              <a:ext uri="{FF2B5EF4-FFF2-40B4-BE49-F238E27FC236}">
                <a16:creationId xmlns:a16="http://schemas.microsoft.com/office/drawing/2014/main" id="{A81043C3-9D2E-A566-965A-59AAD1857C51}"/>
              </a:ext>
            </a:extLst>
          </p:cNvPr>
          <p:cNvSpPr/>
          <p:nvPr userDrawn="1"/>
        </p:nvSpPr>
        <p:spPr>
          <a:xfrm>
            <a:off x="11035270" y="30689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820234C8-8E4A-DEBA-CD6A-524B155BFFD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183CFF-C7FF-B98F-4C60-90324C2B47B4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5" name="Rounded Rectangle 28">
            <a:extLst>
              <a:ext uri="{FF2B5EF4-FFF2-40B4-BE49-F238E27FC236}">
                <a16:creationId xmlns:a16="http://schemas.microsoft.com/office/drawing/2014/main" id="{0DA86F6A-A8AB-7F33-1864-5C3D405C3900}"/>
              </a:ext>
            </a:extLst>
          </p:cNvPr>
          <p:cNvSpPr/>
          <p:nvPr userDrawn="1"/>
        </p:nvSpPr>
        <p:spPr>
          <a:xfrm>
            <a:off x="9092706" y="299356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22">
            <a:extLst>
              <a:ext uri="{FF2B5EF4-FFF2-40B4-BE49-F238E27FC236}">
                <a16:creationId xmlns:a16="http://schemas.microsoft.com/office/drawing/2014/main" id="{8D50AF3F-4649-531E-1F7C-0274BEB0D643}"/>
              </a:ext>
            </a:extLst>
          </p:cNvPr>
          <p:cNvSpPr/>
          <p:nvPr userDrawn="1"/>
        </p:nvSpPr>
        <p:spPr>
          <a:xfrm>
            <a:off x="10063988" y="29783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Pencil outline">
            <a:extLst>
              <a:ext uri="{FF2B5EF4-FFF2-40B4-BE49-F238E27FC236}">
                <a16:creationId xmlns:a16="http://schemas.microsoft.com/office/drawing/2014/main" id="{BE0665B7-2FA9-8C90-C5A2-CAC4EC51ED6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70495" y="375804"/>
            <a:ext cx="490017" cy="49001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BB84D091-A3D2-B746-3D29-F043FFC205D0}"/>
              </a:ext>
            </a:extLst>
          </p:cNvPr>
          <p:cNvGrpSpPr/>
          <p:nvPr userDrawn="1"/>
        </p:nvGrpSpPr>
        <p:grpSpPr>
          <a:xfrm>
            <a:off x="11191356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12" name="Graphic 11" descr="School boy outline">
              <a:extLst>
                <a:ext uri="{FF2B5EF4-FFF2-40B4-BE49-F238E27FC236}">
                  <a16:creationId xmlns:a16="http://schemas.microsoft.com/office/drawing/2014/main" id="{4A8EA0F7-BE81-FD29-90AD-7FDA092B2B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13" name="Graphic 12" descr="Blackboard with solid fill">
              <a:extLst>
                <a:ext uri="{FF2B5EF4-FFF2-40B4-BE49-F238E27FC236}">
                  <a16:creationId xmlns:a16="http://schemas.microsoft.com/office/drawing/2014/main" id="{17F1AB99-7FB0-C1E2-181B-E8B825F1A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5" name="Graphic 13" descr="Users outline">
            <a:extLst>
              <a:ext uri="{FF2B5EF4-FFF2-40B4-BE49-F238E27FC236}">
                <a16:creationId xmlns:a16="http://schemas.microsoft.com/office/drawing/2014/main" id="{C1E88F3E-0796-17F5-0F8D-856A65126AC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86589" y="285396"/>
            <a:ext cx="688952" cy="688952"/>
          </a:xfrm>
          <a:prstGeom prst="rect">
            <a:avLst/>
          </a:prstGeom>
        </p:spPr>
      </p:pic>
      <p:sp>
        <p:nvSpPr>
          <p:cNvPr id="3" name="Title 7">
            <a:extLst>
              <a:ext uri="{FF2B5EF4-FFF2-40B4-BE49-F238E27FC236}">
                <a16:creationId xmlns:a16="http://schemas.microsoft.com/office/drawing/2014/main" id="{75F81144-4900-E36C-C609-41C58AAD7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EB156408-865E-82CD-CCB0-2D3C531A9EB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51A5A85-4308-A378-B1ED-D0C402448F9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0241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DCD1B5C-0AF8-450D-438E-7754764E080B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0" name="Rounded Rectangle 19">
              <a:extLst>
                <a:ext uri="{FF2B5EF4-FFF2-40B4-BE49-F238E27FC236}">
                  <a16:creationId xmlns:a16="http://schemas.microsoft.com/office/drawing/2014/main" id="{2339CC2E-0111-6A7F-70D3-1FF975B095E8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Graphic 13" descr="Users outline">
              <a:extLst>
                <a:ext uri="{FF2B5EF4-FFF2-40B4-BE49-F238E27FC236}">
                  <a16:creationId xmlns:a16="http://schemas.microsoft.com/office/drawing/2014/main" id="{3C96A107-FCC0-160F-11AD-B63F27A17D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6" name="Rectangle: Rounded Corners 2">
            <a:extLst>
              <a:ext uri="{FF2B5EF4-FFF2-40B4-BE49-F238E27FC236}">
                <a16:creationId xmlns:a16="http://schemas.microsoft.com/office/drawing/2014/main" id="{3ECF919A-6D3C-2D1D-27D8-74F05656E46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86C8438-ED3B-A609-B749-1E5B453DB2B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9595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You do Pre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0">
            <a:extLst>
              <a:ext uri="{FF2B5EF4-FFF2-40B4-BE49-F238E27FC236}">
                <a16:creationId xmlns:a16="http://schemas.microsoft.com/office/drawing/2014/main" id="{52379345-FBF5-F2E3-EC52-F245817F504C}"/>
              </a:ext>
            </a:extLst>
          </p:cNvPr>
          <p:cNvSpPr/>
          <p:nvPr userDrawn="1"/>
        </p:nvSpPr>
        <p:spPr>
          <a:xfrm>
            <a:off x="283765" y="299356"/>
            <a:ext cx="284103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E1E4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923765-7CA4-EBAD-6BB3-F049070418AE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284103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latin typeface="Calibri" panose="020F0502020204030204" pitchFamily="34" charset="0"/>
                <a:cs typeface="Calibri" panose="020F0502020204030204" pitchFamily="34" charset="0"/>
              </a:rPr>
              <a:t>Prefix review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Graphic 13" descr="Users outline">
            <a:extLst>
              <a:ext uri="{FF2B5EF4-FFF2-40B4-BE49-F238E27FC236}">
                <a16:creationId xmlns:a16="http://schemas.microsoft.com/office/drawing/2014/main" id="{1696F51B-97E5-6140-8EC9-F895F6B810B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3CB3B9-D132-F26A-C119-8C40F881C2A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AE5C4A25-4D5C-6443-824C-DE06B448BC4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26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_suffix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D956BE2-48BF-D9DE-4AC6-4E928FA05EAB}"/>
              </a:ext>
            </a:extLst>
          </p:cNvPr>
          <p:cNvGrpSpPr/>
          <p:nvPr userDrawn="1"/>
        </p:nvGrpSpPr>
        <p:grpSpPr>
          <a:xfrm>
            <a:off x="342081" y="287673"/>
            <a:ext cx="3004968" cy="645960"/>
            <a:chOff x="342081" y="287673"/>
            <a:chExt cx="2603832" cy="645960"/>
          </a:xfrm>
        </p:grpSpPr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9D45BEF-344B-2A4B-972E-72093ED9016C}"/>
                </a:ext>
              </a:extLst>
            </p:cNvPr>
            <p:cNvSpPr/>
            <p:nvPr userDrawn="1"/>
          </p:nvSpPr>
          <p:spPr>
            <a:xfrm>
              <a:off x="342081" y="287673"/>
              <a:ext cx="2603832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8EF6762E-8A45-E94F-8C8B-5537B6A274D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57081" y="292967"/>
              <a:ext cx="2588832" cy="63537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25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pPr algn="ctr"/>
              <a:r>
                <a:rPr lang="en-US" sz="3400" dirty="0">
                  <a:solidFill>
                    <a:srgbClr val="0E1E42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Suffix review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858FD759-D9A8-0448-ABED-5767977A83B7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Teacher outline">
            <a:extLst>
              <a:ext uri="{FF2B5EF4-FFF2-40B4-BE49-F238E27FC236}">
                <a16:creationId xmlns:a16="http://schemas.microsoft.com/office/drawing/2014/main" id="{91FB2B6F-8CE6-4C46-8FF1-F2152640EA5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EDEBA1E-2E9A-DA28-D351-CA97EC7205E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6CC83B-4276-CEE3-4082-BFA427CD00EB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8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F339E29-A413-B24D-8736-E3FA92F482EF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69B04E-3218-7A4E-8AA4-5E232457B92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3EC0EA82-5D56-F249-859D-B023DC135C59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5" name="Graphic 14" descr="Classroom outline">
              <a:extLst>
                <a:ext uri="{FF2B5EF4-FFF2-40B4-BE49-F238E27FC236}">
                  <a16:creationId xmlns:a16="http://schemas.microsoft.com/office/drawing/2014/main" id="{CD6A19E8-EE0E-F44C-A6A8-2DAC2F8EC03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30F9994-6298-27E6-CFE7-C97FF1473BB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5F49FE-71FD-9A3C-C846-BAB86DF319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30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Graphic 14" descr="Classroom outline">
            <a:extLst>
              <a:ext uri="{FF2B5EF4-FFF2-40B4-BE49-F238E27FC236}">
                <a16:creationId xmlns:a16="http://schemas.microsoft.com/office/drawing/2014/main" id="{5406316B-C099-2C43-9751-0BA20D9624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40DA8626-CB25-C794-FA78-B4463DC39DBB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C79E1EB-192C-82B4-A63F-9A734C8408C8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825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Pen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3FB0AF-7A65-0747-9A74-BDE60BABF39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6AB7FDBE-E4D2-E544-B73B-75C72FD6FBF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8" name="Graphic 17" descr="Pencil outline">
              <a:extLst>
                <a:ext uri="{FF2B5EF4-FFF2-40B4-BE49-F238E27FC236}">
                  <a16:creationId xmlns:a16="http://schemas.microsoft.com/office/drawing/2014/main" id="{87A2C2F3-B58D-9747-96D6-63C71055E1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1DFC04E3-1C3A-13D2-F43E-7535197A72D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B49017B7-CC6D-2D61-1D23-908DA25CBD6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E415EDD-40EC-7F73-1129-4A7196257C0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5123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C97F2879-50E5-64BA-BC2C-099E1ADC59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805080B1-18A1-92C9-14F9-69D3C9F45F0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487BE52A-45FE-2B9A-120E-20C42566194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EB94909-6CFB-918C-0E6C-24213711DB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151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read  BLANK 6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9D45BEF-344B-2A4B-972E-72093ED9016C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39DD39B-FF55-BB40-A639-CA98AE195DB0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 dirty="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37C67386-4D4C-744D-8B7F-8CC5E1D1623B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AB7FDBE-E4D2-E544-B73B-75C72FD6FBF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 descr="Teacher outline">
            <a:extLst>
              <a:ext uri="{FF2B5EF4-FFF2-40B4-BE49-F238E27FC236}">
                <a16:creationId xmlns:a16="http://schemas.microsoft.com/office/drawing/2014/main" id="{FF68A8D2-5B7D-72BE-D4F1-FCD459D894C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42240" y="262776"/>
            <a:ext cx="688952" cy="688952"/>
          </a:xfrm>
          <a:prstGeom prst="rect">
            <a:avLst/>
          </a:prstGeom>
        </p:spPr>
      </p:pic>
      <p:pic>
        <p:nvPicPr>
          <p:cNvPr id="3" name="Graphic 2" descr="Glasses outline">
            <a:extLst>
              <a:ext uri="{FF2B5EF4-FFF2-40B4-BE49-F238E27FC236}">
                <a16:creationId xmlns:a16="http://schemas.microsoft.com/office/drawing/2014/main" id="{45D7C81A-6CE5-4C76-432B-7CB7743556C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4" name="Rectangle: Rounded Corners 2">
            <a:extLst>
              <a:ext uri="{FF2B5EF4-FFF2-40B4-BE49-F238E27FC236}">
                <a16:creationId xmlns:a16="http://schemas.microsoft.com/office/drawing/2014/main" id="{38304AD6-536E-5BDF-FBFF-5620341B55D5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 dirty="0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08CD3E4-ECDC-6C80-DD1F-217DB25CB9A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976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1826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24/03/2026</a:t>
            </a:fld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42" r:id="rId2"/>
    <p:sldLayoutId id="2147483703" r:id="rId3"/>
    <p:sldLayoutId id="2147483723" r:id="rId4"/>
    <p:sldLayoutId id="2147483702" r:id="rId5"/>
    <p:sldLayoutId id="2147483700" r:id="rId6"/>
    <p:sldLayoutId id="2147483708" r:id="rId7"/>
    <p:sldLayoutId id="2147483706" r:id="rId8"/>
    <p:sldLayoutId id="2147483707" r:id="rId9"/>
    <p:sldLayoutId id="2147483721" r:id="rId10"/>
    <p:sldLayoutId id="2147483701" r:id="rId11"/>
    <p:sldLayoutId id="2147483691" r:id="rId12"/>
    <p:sldLayoutId id="2147483705" r:id="rId13"/>
    <p:sldLayoutId id="2147483694" r:id="rId14"/>
    <p:sldLayoutId id="2147483709" r:id="rId15"/>
    <p:sldLayoutId id="2147483718" r:id="rId16"/>
    <p:sldLayoutId id="2147483719" r:id="rId17"/>
    <p:sldLayoutId id="2147483713" r:id="rId18"/>
    <p:sldLayoutId id="2147483725" r:id="rId19"/>
    <p:sldLayoutId id="2147483726" r:id="rId20"/>
    <p:sldLayoutId id="2147483730" r:id="rId21"/>
    <p:sldLayoutId id="2147483731" r:id="rId22"/>
    <p:sldLayoutId id="2147483732" r:id="rId23"/>
    <p:sldLayoutId id="2147483734" r:id="rId24"/>
    <p:sldLayoutId id="2147483733" r:id="rId25"/>
    <p:sldLayoutId id="2147483735" r:id="rId26"/>
    <p:sldLayoutId id="2147483736" r:id="rId27"/>
    <p:sldLayoutId id="2147483737" r:id="rId28"/>
    <p:sldLayoutId id="2147483738" r:id="rId29"/>
    <p:sldLayoutId id="2147483739" r:id="rId30"/>
    <p:sldLayoutId id="2147483740" r:id="rId31"/>
    <p:sldLayoutId id="2147483741" r:id="rId32"/>
    <p:sldLayoutId id="2147483744" r:id="rId33"/>
    <p:sldLayoutId id="2147483745" r:id="rId34"/>
    <p:sldLayoutId id="2147483746" r:id="rId3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10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3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4.xml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8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1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52.sv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2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3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0597"/>
            <a:ext cx="7230140" cy="545929"/>
          </a:xfrm>
        </p:spPr>
        <p:txBody>
          <a:bodyPr/>
          <a:lstStyle/>
          <a:p>
            <a:r>
              <a:rPr lang="en-US" sz="800" b="1" dirty="0">
                <a:solidFill>
                  <a:srgbClr val="E2E8E9"/>
                </a:solidFill>
                <a:latin typeface="+mn-lt"/>
              </a:rPr>
              <a:t>Slide 1 Start of presentation, Suffix -ly </a:t>
            </a:r>
            <a:endParaRPr lang="en-US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DF4AA1-9055-F2F8-549E-2F23C239BC20}"/>
              </a:ext>
            </a:extLst>
          </p:cNvPr>
          <p:cNvSpPr txBox="1"/>
          <p:nvPr/>
        </p:nvSpPr>
        <p:spPr>
          <a:xfrm>
            <a:off x="275572" y="2843124"/>
            <a:ext cx="5820428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wa   war   wor   ch*   wr   gn</a:t>
            </a:r>
          </a:p>
          <a:p>
            <a:pPr algn="ctr"/>
            <a:r>
              <a:rPr lang="en-US" sz="2800" dirty="0"/>
              <a:t>Prefix mis-</a:t>
            </a:r>
          </a:p>
          <a:p>
            <a:pPr algn="ctr"/>
            <a:r>
              <a:rPr lang="en-GB" sz="2800" dirty="0"/>
              <a:t>build   ocean   during   answer</a:t>
            </a:r>
          </a:p>
          <a:p>
            <a:pPr algn="ctr"/>
            <a:endParaRPr lang="en-GB" sz="1200" dirty="0"/>
          </a:p>
          <a:p>
            <a:pPr algn="ctr"/>
            <a:r>
              <a:rPr lang="en-GB" sz="1200" dirty="0"/>
              <a:t>*denotes more than one sound</a:t>
            </a:r>
            <a:endParaRPr lang="en-GB" sz="2800" dirty="0">
              <a:highlight>
                <a:srgbClr val="FFFF00"/>
              </a:highlight>
            </a:endParaRPr>
          </a:p>
          <a:p>
            <a:pPr algn="ctr"/>
            <a:endParaRPr lang="en-GB" sz="2800" dirty="0">
              <a:highlight>
                <a:srgbClr val="FFFF00"/>
              </a:highligh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7DE339-2F16-A9C2-01B2-1A5A32C61C4F}"/>
              </a:ext>
            </a:extLst>
          </p:cNvPr>
          <p:cNvSpPr txBox="1"/>
          <p:nvPr/>
        </p:nvSpPr>
        <p:spPr>
          <a:xfrm>
            <a:off x="6026725" y="3636226"/>
            <a:ext cx="5837382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Suffix -</a:t>
            </a:r>
            <a:r>
              <a:rPr lang="en-US" sz="3200" b="1" dirty="0">
                <a:solidFill>
                  <a:srgbClr val="0E1E42"/>
                </a:solidFill>
                <a:latin typeface="Calibri" panose="020F0502020204030204"/>
              </a:rPr>
              <a:t>ly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6C2D-4D62-496F-F3DE-95030E55AE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255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10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1331C-A51E-9896-4289-411E136CFE1F}"/>
              </a:ext>
            </a:extLst>
          </p:cNvPr>
          <p:cNvSpPr txBox="1">
            <a:spLocks/>
          </p:cNvSpPr>
          <p:nvPr/>
        </p:nvSpPr>
        <p:spPr>
          <a:xfrm>
            <a:off x="263608" y="1892343"/>
            <a:ext cx="11664784" cy="37836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misstep       misbehaving   </a:t>
            </a:r>
          </a:p>
          <a:p>
            <a:pPr algn="l">
              <a:defRPr/>
            </a:pPr>
            <a:endParaRPr lang="en-US" sz="88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defRPr/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misquote      misadvise</a:t>
            </a:r>
            <a:endParaRPr lang="en-AU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65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446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11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472F721F-28C6-AA42-7F33-1333085D56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91920" y="1224920"/>
            <a:ext cx="4103360" cy="410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876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2"/>
            <a:ext cx="10515600" cy="1325563"/>
          </a:xfrm>
        </p:spPr>
        <p:txBody>
          <a:bodyPr/>
          <a:lstStyle/>
          <a:p>
            <a:r>
              <a:rPr lang="en-AU" sz="800" kern="1200" dirty="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12 Review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2" name="Group 1" descr="ocean, answer, build, during">
            <a:extLst>
              <a:ext uri="{FF2B5EF4-FFF2-40B4-BE49-F238E27FC236}">
                <a16:creationId xmlns:a16="http://schemas.microsoft.com/office/drawing/2014/main" id="{0CE63DBF-28EC-0D4C-7122-7060E3239E70}"/>
              </a:ext>
            </a:extLst>
          </p:cNvPr>
          <p:cNvGrpSpPr/>
          <p:nvPr/>
        </p:nvGrpSpPr>
        <p:grpSpPr>
          <a:xfrm>
            <a:off x="1017169" y="1735399"/>
            <a:ext cx="11601450" cy="3226987"/>
            <a:chOff x="1017169" y="1735399"/>
            <a:chExt cx="11601450" cy="3226987"/>
          </a:xfrm>
        </p:grpSpPr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002E9BBC-68CF-E0D6-A87B-9D4CC6324964}"/>
                </a:ext>
              </a:extLst>
            </p:cNvPr>
            <p:cNvSpPr txBox="1">
              <a:spLocks/>
            </p:cNvSpPr>
            <p:nvPr/>
          </p:nvSpPr>
          <p:spPr>
            <a:xfrm>
              <a:off x="1017169" y="1735399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ocean        answer   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B3A29789-1988-F80E-EF44-A4B7B27FFCB4}"/>
                </a:ext>
              </a:extLst>
            </p:cNvPr>
            <p:cNvSpPr txBox="1">
              <a:spLocks/>
            </p:cNvSpPr>
            <p:nvPr/>
          </p:nvSpPr>
          <p:spPr>
            <a:xfrm>
              <a:off x="1017169" y="3817457"/>
              <a:ext cx="11601450" cy="1144929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sz="7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build         during     </a:t>
              </a:r>
              <a:endParaRPr lang="en-AU" sz="7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1460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C5774-FA1F-F787-EAEA-C2FA1AE49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44607-ADA6-2F25-01AB-9C25D64E84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13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62EE2316-733F-B641-495F-A5677C17D5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B041C6-1DBA-D0E5-1A2E-0AA95117C047}"/>
              </a:ext>
            </a:extLst>
          </p:cNvPr>
          <p:cNvSpPr txBox="1">
            <a:spLocks/>
          </p:cNvSpPr>
          <p:nvPr/>
        </p:nvSpPr>
        <p:spPr>
          <a:xfrm>
            <a:off x="565115" y="1433069"/>
            <a:ext cx="11276365" cy="457971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“A new design is the answer,” said the speaker during his talk. “Then we can build a machine that will map the ocean floor without misrepresenting what is there. This will be a very worthwhile project.”</a:t>
            </a:r>
            <a:endParaRPr lang="en-AU" sz="54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907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935530F-870A-B513-EF82-108017879D6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35526"/>
            <a:ext cx="10515600" cy="1325563"/>
          </a:xfrm>
        </p:spPr>
        <p:txBody>
          <a:bodyPr>
            <a:normAutofit/>
          </a:bodyPr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14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Review 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473F7823-7FBA-6BB2-B000-1B045E7D1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52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705BC-D015-D06A-26D0-416C07CF74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0C25FC5-5321-A8D4-56FF-DCFA978EFFF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177572"/>
            <a:ext cx="10515600" cy="1325563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15 End of review, start of lesson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0366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E45A55-CEB3-3D43-B6BD-FB6123A2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00201"/>
            <a:ext cx="10572750" cy="625578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16 Learning intention and success criteria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DFD969-3D32-2F47-12E7-496F3810BD9A}"/>
              </a:ext>
            </a:extLst>
          </p:cNvPr>
          <p:cNvSpPr txBox="1"/>
          <p:nvPr/>
        </p:nvSpPr>
        <p:spPr>
          <a:xfrm>
            <a:off x="866774" y="1482816"/>
            <a:ext cx="9705976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 Light" panose="020F0302020204030204"/>
                <a:cs typeface="Calibri Light" panose="020F0302020204030204"/>
              </a:rPr>
              <a:t>We are learning to add an -ly suffix to a base word to mean ‘how something is done’.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5CCC74-34D5-F37C-C16B-C4763D883AF4}"/>
              </a:ext>
            </a:extLst>
          </p:cNvPr>
          <p:cNvSpPr txBox="1"/>
          <p:nvPr/>
        </p:nvSpPr>
        <p:spPr>
          <a:xfrm>
            <a:off x="866774" y="3537432"/>
            <a:ext cx="9852026" cy="1512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 will know I have been successful if I can: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add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-ly suffix to a base word </a:t>
            </a:r>
          </a:p>
          <a:p>
            <a:pPr marL="285750" marR="0" lvl="0" indent="-2857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explain the meaning of the word when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the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-ly suffix is added.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54872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09C14E0-CED7-F1C3-4022-C4B0BF9B3AA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762485"/>
            <a:ext cx="7048500" cy="555438"/>
          </a:xfrm>
        </p:spPr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  <a:ea typeface="Verdana"/>
                <a:cs typeface="Calibri"/>
              </a:rPr>
              <a:t>Slide 17 Hand out student sheet</a:t>
            </a:r>
          </a:p>
        </p:txBody>
      </p:sp>
      <p:pic>
        <p:nvPicPr>
          <p:cNvPr id="4" name="Picture 3" descr="Image of Phase 23, lesson 4 student sheet">
            <a:extLst>
              <a:ext uri="{FF2B5EF4-FFF2-40B4-BE49-F238E27FC236}">
                <a16:creationId xmlns:a16="http://schemas.microsoft.com/office/drawing/2014/main" id="{0A32A1C0-9CE4-28D3-1EA8-660DE5D42B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2615" y="462441"/>
            <a:ext cx="4202100" cy="593311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6005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AE5F0-5122-E6C2-00CA-4164CB2FD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245D2D3-8149-39C8-B4A0-C8F7BEA02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18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5FB4A5-58DE-0586-7B92-C7FC5BC56A3B}"/>
              </a:ext>
            </a:extLst>
          </p:cNvPr>
          <p:cNvSpPr txBox="1"/>
          <p:nvPr/>
        </p:nvSpPr>
        <p:spPr>
          <a:xfrm>
            <a:off x="507006" y="2542905"/>
            <a:ext cx="30941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loud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5" name="Group 14" descr="-ly suffix">
            <a:extLst>
              <a:ext uri="{FF2B5EF4-FFF2-40B4-BE49-F238E27FC236}">
                <a16:creationId xmlns:a16="http://schemas.microsoft.com/office/drawing/2014/main" id="{5416D38E-B887-2F88-D543-1D37C432AA8D}"/>
              </a:ext>
            </a:extLst>
          </p:cNvPr>
          <p:cNvGrpSpPr/>
          <p:nvPr/>
        </p:nvGrpSpPr>
        <p:grpSpPr>
          <a:xfrm>
            <a:off x="4057757" y="709511"/>
            <a:ext cx="3194195" cy="1590353"/>
            <a:chOff x="499493" y="1215330"/>
            <a:chExt cx="1920244" cy="1590353"/>
          </a:xfrm>
        </p:grpSpPr>
        <p:sp>
          <p:nvSpPr>
            <p:cNvPr id="16" name="Rounded Rectangle 1">
              <a:extLst>
                <a:ext uri="{FF2B5EF4-FFF2-40B4-BE49-F238E27FC236}">
                  <a16:creationId xmlns:a16="http://schemas.microsoft.com/office/drawing/2014/main" id="{47704D4F-6C2B-3EAC-BD6C-E55956112EBF}"/>
                </a:ext>
              </a:extLst>
            </p:cNvPr>
            <p:cNvSpPr/>
            <p:nvPr/>
          </p:nvSpPr>
          <p:spPr>
            <a:xfrm>
              <a:off x="499493" y="1258086"/>
              <a:ext cx="1920244" cy="1547597"/>
            </a:xfrm>
            <a:prstGeom prst="roundRect">
              <a:avLst>
                <a:gd name="adj" fmla="val 10045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x</a:t>
              </a:r>
            </a:p>
          </p:txBody>
        </p:sp>
        <p:sp>
          <p:nvSpPr>
            <p:cNvPr id="17" name="Text Placeholder 1">
              <a:extLst>
                <a:ext uri="{FF2B5EF4-FFF2-40B4-BE49-F238E27FC236}">
                  <a16:creationId xmlns:a16="http://schemas.microsoft.com/office/drawing/2014/main" id="{F56011F1-14A9-A044-E22C-DF83235BED2C}"/>
                </a:ext>
              </a:extLst>
            </p:cNvPr>
            <p:cNvSpPr txBox="1">
              <a:spLocks/>
            </p:cNvSpPr>
            <p:nvPr/>
          </p:nvSpPr>
          <p:spPr>
            <a:xfrm>
              <a:off x="499493" y="1215330"/>
              <a:ext cx="1920244" cy="157141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0" dirty="0">
                  <a:solidFill>
                    <a:srgbClr val="4557AD"/>
                  </a:solidFill>
                  <a:latin typeface="Tenorite" pitchFamily="2" charset="0"/>
                </a:rPr>
                <a:t>-ly</a:t>
              </a:r>
              <a:endParaRPr lang="en-AU" sz="12000" dirty="0">
                <a:solidFill>
                  <a:srgbClr val="4557AD"/>
                </a:solidFill>
                <a:latin typeface="Tenorite" pitchFamily="2" charset="0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99BC074-24D5-4271-6ABB-93BAE07B176B}"/>
              </a:ext>
            </a:extLst>
          </p:cNvPr>
          <p:cNvSpPr txBox="1"/>
          <p:nvPr/>
        </p:nvSpPr>
        <p:spPr>
          <a:xfrm>
            <a:off x="7721407" y="2528533"/>
            <a:ext cx="4149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spc="200" dirty="0">
                <a:solidFill>
                  <a:srgbClr val="0E1E42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loudly</a:t>
            </a:r>
            <a:endParaRPr lang="en-AU" sz="8000" spc="200" dirty="0">
              <a:solidFill>
                <a:srgbClr val="0E1E42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Arrow: Right 13">
            <a:extLst>
              <a:ext uri="{FF2B5EF4-FFF2-40B4-BE49-F238E27FC236}">
                <a16:creationId xmlns:a16="http://schemas.microsoft.com/office/drawing/2014/main" id="{B89700F0-5ADF-4762-3675-F8AA8E0FF7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30371" y="2918575"/>
            <a:ext cx="1848965" cy="572097"/>
          </a:xfrm>
          <a:prstGeom prst="rightArrow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Picture 5" descr="A hiker yelling loudly from the top of a hill">
            <a:extLst>
              <a:ext uri="{FF2B5EF4-FFF2-40B4-BE49-F238E27FC236}">
                <a16:creationId xmlns:a16="http://schemas.microsoft.com/office/drawing/2014/main" id="{955CC29E-A716-E323-F00C-46FC4FAD24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0882" y="4011388"/>
            <a:ext cx="2389601" cy="2389601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1D9B70ED-53AF-82B7-0FCE-923ED1E7F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753600" y="2686050"/>
            <a:ext cx="946020" cy="1165921"/>
          </a:xfrm>
          <a:prstGeom prst="ellipse">
            <a:avLst/>
          </a:prstGeom>
          <a:noFill/>
          <a:ln w="63500">
            <a:solidFill>
              <a:srgbClr val="33C8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50509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27020-A72D-C848-7264-55DEE8402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19 We do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E01FFA-0242-504D-85F7-1A8CAD895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836532"/>
              </p:ext>
            </p:extLst>
          </p:nvPr>
        </p:nvGraphicFramePr>
        <p:xfrm>
          <a:off x="694157" y="1886971"/>
          <a:ext cx="10766323" cy="3229446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429433">
                  <a:extLst>
                    <a:ext uri="{9D8B030D-6E8A-4147-A177-3AD203B41FA5}">
                      <a16:colId xmlns:a16="http://schemas.microsoft.com/office/drawing/2014/main" val="1174973447"/>
                    </a:ext>
                  </a:extLst>
                </a:gridCol>
                <a:gridCol w="8336890">
                  <a:extLst>
                    <a:ext uri="{9D8B030D-6E8A-4147-A177-3AD203B41FA5}">
                      <a16:colId xmlns:a16="http://schemas.microsoft.com/office/drawing/2014/main" val="2314007287"/>
                    </a:ext>
                  </a:extLst>
                </a:gridCol>
              </a:tblGrid>
              <a:tr h="15039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Suffix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60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-ly</a:t>
                      </a:r>
                    </a:p>
                  </a:txBody>
                  <a:tcPr marL="68580" marR="68580" marT="216000" marB="0" anchor="ctr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528011"/>
                  </a:ext>
                </a:extLst>
              </a:tr>
              <a:tr h="172551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kern="120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500"/>
                        </a:lnSpc>
                        <a:spcAft>
                          <a:spcPts val="800"/>
                        </a:spcAft>
                      </a:pPr>
                      <a:r>
                        <a:rPr lang="en-AU" sz="54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‘</a:t>
                      </a:r>
                      <a:r>
                        <a:rPr lang="en-US" sz="54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how something is done</a:t>
                      </a:r>
                      <a:r>
                        <a:rPr lang="en-AU" sz="5400" b="0" i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’</a:t>
                      </a:r>
                    </a:p>
                  </a:txBody>
                  <a:tcPr marL="68580" marR="68580" marT="216000" marB="0" anchor="ctr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435688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911489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A71F3-277B-E035-BFC3-3A404C1DB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40F0-52AA-FABC-1EEB-588F8A5E52D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BCC559C2-C695-B415-4BBE-05796BD8F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A swan sitting in a nest wearing a beanie and a scarf with the words, The swan is warm written underneath, and the letters wa and war above the picture of the swan.">
            <a:extLst>
              <a:ext uri="{FF2B5EF4-FFF2-40B4-BE49-F238E27FC236}">
                <a16:creationId xmlns:a16="http://schemas.microsoft.com/office/drawing/2014/main" id="{D64BEECA-242A-FFBD-78F5-D18E152E8F44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86F29DE-714F-6666-2120-D2551FED32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E2DCB009-95B4-D1DF-6CE4-2CD315D5F9F1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wa   war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97F78E2-5775-B393-4D3F-A48EAD534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t="10506" b="14028"/>
            <a:stretch>
              <a:fillRect/>
            </a:stretch>
          </p:blipFill>
          <p:spPr>
            <a:xfrm>
              <a:off x="4251926" y="2191410"/>
              <a:ext cx="3688145" cy="2981112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C28DD48-6A46-57D9-F035-B8B3352A7715}"/>
                </a:ext>
              </a:extLst>
            </p:cNvPr>
            <p:cNvSpPr txBox="1"/>
            <p:nvPr/>
          </p:nvSpPr>
          <p:spPr>
            <a:xfrm>
              <a:off x="0" y="4880415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s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n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war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5135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B6080-0BC6-23E8-708C-78A0B59FF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C82B7F2-F3DB-931D-AF0E-5E4E80464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20 I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E5EA1A-2E13-0454-3909-5218D96CE9C9}"/>
              </a:ext>
            </a:extLst>
          </p:cNvPr>
          <p:cNvSpPr txBox="1"/>
          <p:nvPr/>
        </p:nvSpPr>
        <p:spPr>
          <a:xfrm>
            <a:off x="1306286" y="1614125"/>
            <a:ext cx="36866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strong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instant</a:t>
            </a:r>
          </a:p>
          <a:p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cheerful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9663FD-DF68-33CB-6269-DB6D62DB1730}"/>
              </a:ext>
            </a:extLst>
          </p:cNvPr>
          <p:cNvSpPr txBox="1"/>
          <p:nvPr/>
        </p:nvSpPr>
        <p:spPr>
          <a:xfrm>
            <a:off x="6000125" y="1847903"/>
            <a:ext cx="506981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-ly</a:t>
            </a:r>
            <a:endParaRPr lang="en-AU" sz="25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EB76113-8EE5-0BE2-3D6B-91DE61772B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5714" y="1596930"/>
            <a:ext cx="4696678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B7F8809-5551-F7B8-4910-E7335B75B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009003" y="1596930"/>
            <a:ext cx="5347619" cy="3827459"/>
          </a:xfrm>
          <a:prstGeom prst="roundRect">
            <a:avLst>
              <a:gd name="adj" fmla="val 4690"/>
            </a:avLst>
          </a:prstGeom>
          <a:noFill/>
          <a:ln w="3810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81844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15EE7-9324-2403-F3D2-A81C88C72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346FB42-BD1F-68E2-DBEB-FFCF5D09A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21 I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17" name="Group 16" descr="A line with a square on top representing a consonant, followed by a y that has been crossed out.">
            <a:extLst>
              <a:ext uri="{FF2B5EF4-FFF2-40B4-BE49-F238E27FC236}">
                <a16:creationId xmlns:a16="http://schemas.microsoft.com/office/drawing/2014/main" id="{F36DA0C1-B3EB-332E-FD5A-8BE7F17F77E1}"/>
              </a:ext>
            </a:extLst>
          </p:cNvPr>
          <p:cNvGrpSpPr/>
          <p:nvPr/>
        </p:nvGrpSpPr>
        <p:grpSpPr>
          <a:xfrm>
            <a:off x="462104" y="1356877"/>
            <a:ext cx="4234361" cy="2739211"/>
            <a:chOff x="940754" y="445418"/>
            <a:chExt cx="5900826" cy="3169164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D0E51C0-CAB1-B66B-B7BF-B3E8375217A4}"/>
                </a:ext>
              </a:extLst>
            </p:cNvPr>
            <p:cNvCxnSpPr>
              <a:cxnSpLocks/>
            </p:cNvCxnSpPr>
            <p:nvPr/>
          </p:nvCxnSpPr>
          <p:spPr>
            <a:xfrm>
              <a:off x="940754" y="2801567"/>
              <a:ext cx="3657600" cy="0"/>
            </a:xfrm>
            <a:prstGeom prst="line">
              <a:avLst/>
            </a:prstGeom>
            <a:ln w="95250">
              <a:solidFill>
                <a:srgbClr val="455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B264CF14-9CC8-0E4A-B31D-07F9AA8C6E77}"/>
                </a:ext>
              </a:extLst>
            </p:cNvPr>
            <p:cNvSpPr/>
            <p:nvPr/>
          </p:nvSpPr>
          <p:spPr>
            <a:xfrm>
              <a:off x="2747652" y="1190594"/>
              <a:ext cx="1623897" cy="1365835"/>
            </a:xfrm>
            <a:prstGeom prst="roundRect">
              <a:avLst/>
            </a:prstGeom>
            <a:solidFill>
              <a:schemeClr val="bg1"/>
            </a:solidFill>
            <a:ln w="95250"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E8FF903-2D9D-2C9B-4C26-AA5E078E1D72}"/>
                </a:ext>
              </a:extLst>
            </p:cNvPr>
            <p:cNvSpPr txBox="1"/>
            <p:nvPr/>
          </p:nvSpPr>
          <p:spPr>
            <a:xfrm>
              <a:off x="4535298" y="445418"/>
              <a:ext cx="2306282" cy="3169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7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y</a:t>
              </a:r>
              <a:endParaRPr lang="en-AU" sz="17200" dirty="0"/>
            </a:p>
          </p:txBody>
        </p:sp>
      </p:grpSp>
      <p:pic>
        <p:nvPicPr>
          <p:cNvPr id="7" name="Graphic 6" descr="Repeat outline">
            <a:extLst>
              <a:ext uri="{FF2B5EF4-FFF2-40B4-BE49-F238E27FC236}">
                <a16:creationId xmlns:a16="http://schemas.microsoft.com/office/drawing/2014/main" id="{49B4B705-0C57-7F44-4B69-D0932A5796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2858" y="1754561"/>
            <a:ext cx="2306283" cy="2306283"/>
          </a:xfrm>
          <a:prstGeom prst="rect">
            <a:avLst/>
          </a:prstGeom>
        </p:spPr>
      </p:pic>
      <p:grpSp>
        <p:nvGrpSpPr>
          <p:cNvPr id="18" name="Group 17" descr="A line with a square on top representing a consonant, followed by an i.">
            <a:extLst>
              <a:ext uri="{FF2B5EF4-FFF2-40B4-BE49-F238E27FC236}">
                <a16:creationId xmlns:a16="http://schemas.microsoft.com/office/drawing/2014/main" id="{01C392F8-A583-39EF-025E-43CBEAEA48F1}"/>
              </a:ext>
            </a:extLst>
          </p:cNvPr>
          <p:cNvGrpSpPr/>
          <p:nvPr/>
        </p:nvGrpSpPr>
        <p:grpSpPr>
          <a:xfrm>
            <a:off x="7985382" y="1356877"/>
            <a:ext cx="4279609" cy="2739211"/>
            <a:chOff x="940754" y="231550"/>
            <a:chExt cx="5963882" cy="316916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6577A9A-1778-E2B8-B0D1-37F8E95D3004}"/>
                </a:ext>
              </a:extLst>
            </p:cNvPr>
            <p:cNvCxnSpPr>
              <a:cxnSpLocks/>
            </p:cNvCxnSpPr>
            <p:nvPr/>
          </p:nvCxnSpPr>
          <p:spPr>
            <a:xfrm>
              <a:off x="940754" y="2801567"/>
              <a:ext cx="3657600" cy="0"/>
            </a:xfrm>
            <a:prstGeom prst="line">
              <a:avLst/>
            </a:prstGeom>
            <a:ln w="95250">
              <a:solidFill>
                <a:srgbClr val="455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FD1EAE7-DE24-7DDC-BEFD-E0E9DA4D675E}"/>
                </a:ext>
              </a:extLst>
            </p:cNvPr>
            <p:cNvSpPr/>
            <p:nvPr/>
          </p:nvSpPr>
          <p:spPr>
            <a:xfrm>
              <a:off x="2747652" y="1190594"/>
              <a:ext cx="1623897" cy="1365835"/>
            </a:xfrm>
            <a:prstGeom prst="roundRect">
              <a:avLst/>
            </a:prstGeom>
            <a:solidFill>
              <a:schemeClr val="bg1"/>
            </a:solidFill>
            <a:ln w="95250">
              <a:solidFill>
                <a:srgbClr val="4557A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BF3117A-46FC-622F-115E-0161FCC1CF97}"/>
                </a:ext>
              </a:extLst>
            </p:cNvPr>
            <p:cNvSpPr txBox="1"/>
            <p:nvPr/>
          </p:nvSpPr>
          <p:spPr>
            <a:xfrm>
              <a:off x="4598354" y="231550"/>
              <a:ext cx="2306282" cy="31691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7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</a:rPr>
                <a:t>i</a:t>
              </a:r>
              <a:endParaRPr lang="en-AU" sz="17200" dirty="0"/>
            </a:p>
          </p:txBody>
        </p: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AE4E61-4967-EB12-3E30-0444120371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2795112" y="2000957"/>
            <a:ext cx="1766333" cy="1709025"/>
          </a:xfrm>
          <a:prstGeom prst="line">
            <a:avLst/>
          </a:prstGeom>
          <a:ln w="76200">
            <a:solidFill>
              <a:srgbClr val="33C88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" name="Group 7" descr="-ly suffix">
            <a:extLst>
              <a:ext uri="{FF2B5EF4-FFF2-40B4-BE49-F238E27FC236}">
                <a16:creationId xmlns:a16="http://schemas.microsoft.com/office/drawing/2014/main" id="{5C6F5084-5C75-22E6-FCA2-5994D673BEB9}"/>
              </a:ext>
            </a:extLst>
          </p:cNvPr>
          <p:cNvGrpSpPr/>
          <p:nvPr/>
        </p:nvGrpSpPr>
        <p:grpSpPr>
          <a:xfrm>
            <a:off x="4561444" y="4354062"/>
            <a:ext cx="3069110" cy="1700865"/>
            <a:chOff x="7490298" y="4160050"/>
            <a:chExt cx="3069110" cy="1700865"/>
          </a:xfrm>
        </p:grpSpPr>
        <p:sp>
          <p:nvSpPr>
            <p:cNvPr id="2" name="Rounded Rectangle 4">
              <a:extLst>
                <a:ext uri="{FF2B5EF4-FFF2-40B4-BE49-F238E27FC236}">
                  <a16:creationId xmlns:a16="http://schemas.microsoft.com/office/drawing/2014/main" id="{2163A30C-D1C9-DAB6-5DFF-FD6C6FEC2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490298" y="4160050"/>
              <a:ext cx="3069110" cy="1700865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A61EA38-9958-CC48-5DF8-F48C36488D97}"/>
                </a:ext>
              </a:extLst>
            </p:cNvPr>
            <p:cNvSpPr txBox="1"/>
            <p:nvPr/>
          </p:nvSpPr>
          <p:spPr>
            <a:xfrm>
              <a:off x="7490298" y="4225652"/>
              <a:ext cx="306911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6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-ly</a:t>
              </a:r>
              <a:endParaRPr lang="en-AU" sz="96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13193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1CA02-4DFE-00C8-A0EE-E46637339D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4923697-BE90-FB19-2B39-F10249CB7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08" y="-1586505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22 I do</a:t>
            </a:r>
            <a:endParaRPr lang="en-AU" sz="800" dirty="0">
              <a:solidFill>
                <a:schemeClr val="bg2"/>
              </a:solidFill>
            </a:endParaRPr>
          </a:p>
        </p:txBody>
      </p:sp>
      <p:grpSp>
        <p:nvGrpSpPr>
          <p:cNvPr id="33" name="Group 32" descr="The word happy with the y crossed out">
            <a:extLst>
              <a:ext uri="{FF2B5EF4-FFF2-40B4-BE49-F238E27FC236}">
                <a16:creationId xmlns:a16="http://schemas.microsoft.com/office/drawing/2014/main" id="{5257DD91-1390-6BE8-7469-4D277BCF180C}"/>
              </a:ext>
            </a:extLst>
          </p:cNvPr>
          <p:cNvGrpSpPr/>
          <p:nvPr/>
        </p:nvGrpSpPr>
        <p:grpSpPr>
          <a:xfrm>
            <a:off x="986570" y="1295292"/>
            <a:ext cx="3728999" cy="1617571"/>
            <a:chOff x="364785" y="1276552"/>
            <a:chExt cx="3728999" cy="161757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0B56152-8804-D3FC-ED4E-56D48CCA00B1}"/>
                </a:ext>
              </a:extLst>
            </p:cNvPr>
            <p:cNvSpPr txBox="1"/>
            <p:nvPr/>
          </p:nvSpPr>
          <p:spPr>
            <a:xfrm>
              <a:off x="364785" y="1341247"/>
              <a:ext cx="368663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happy</a:t>
              </a:r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36CFFFFB-44FA-6228-484C-F1197CAA34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07155" y="1276552"/>
              <a:ext cx="3686629" cy="1617571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1295E3F5-79DC-E7A1-1F32-FD9B2B0CC4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39932" y="1603589"/>
              <a:ext cx="785095" cy="963499"/>
            </a:xfrm>
            <a:prstGeom prst="line">
              <a:avLst/>
            </a:prstGeom>
            <a:ln w="57150">
              <a:solidFill>
                <a:srgbClr val="33C88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Graphic 21" descr="Repeat outline">
            <a:extLst>
              <a:ext uri="{FF2B5EF4-FFF2-40B4-BE49-F238E27FC236}">
                <a16:creationId xmlns:a16="http://schemas.microsoft.com/office/drawing/2014/main" id="{F1C4EBE3-F963-1422-4561-7BE2C86B96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10840" y="1420480"/>
            <a:ext cx="1325563" cy="1325563"/>
          </a:xfrm>
          <a:prstGeom prst="rect">
            <a:avLst/>
          </a:prstGeom>
        </p:spPr>
      </p:pic>
      <p:grpSp>
        <p:nvGrpSpPr>
          <p:cNvPr id="34" name="Group 33" descr="Happily">
            <a:extLst>
              <a:ext uri="{FF2B5EF4-FFF2-40B4-BE49-F238E27FC236}">
                <a16:creationId xmlns:a16="http://schemas.microsoft.com/office/drawing/2014/main" id="{18A5D27D-5DBB-7C3C-9ABF-2E88ABCCD8D2}"/>
              </a:ext>
            </a:extLst>
          </p:cNvPr>
          <p:cNvGrpSpPr/>
          <p:nvPr/>
        </p:nvGrpSpPr>
        <p:grpSpPr>
          <a:xfrm>
            <a:off x="3590027" y="4753922"/>
            <a:ext cx="5088951" cy="1617571"/>
            <a:chOff x="3411605" y="4865833"/>
            <a:chExt cx="4486917" cy="161255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BAD6C9C2-FA1B-435F-5D9D-E22B1CE3BCE3}"/>
                </a:ext>
              </a:extLst>
            </p:cNvPr>
            <p:cNvSpPr txBox="1"/>
            <p:nvPr/>
          </p:nvSpPr>
          <p:spPr>
            <a:xfrm>
              <a:off x="3411605" y="4865833"/>
              <a:ext cx="4486917" cy="1441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happ</a:t>
              </a:r>
              <a:r>
                <a:rPr lang="en-US" sz="8800" dirty="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ly</a:t>
              </a:r>
            </a:p>
          </p:txBody>
        </p:sp>
        <p:sp>
          <p:nvSpPr>
            <p:cNvPr id="24" name="Rounded Rectangle 3">
              <a:extLst>
                <a:ext uri="{FF2B5EF4-FFF2-40B4-BE49-F238E27FC236}">
                  <a16:creationId xmlns:a16="http://schemas.microsoft.com/office/drawing/2014/main" id="{22A1DBAC-9CBC-11CE-1480-B08FB42B04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3800376" y="5036801"/>
              <a:ext cx="3778357" cy="1441586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2" name="Group 31" descr="happi">
            <a:extLst>
              <a:ext uri="{FF2B5EF4-FFF2-40B4-BE49-F238E27FC236}">
                <a16:creationId xmlns:a16="http://schemas.microsoft.com/office/drawing/2014/main" id="{823E76A2-BCF9-91EA-C360-6BB57C56EB44}"/>
              </a:ext>
            </a:extLst>
          </p:cNvPr>
          <p:cNvGrpSpPr/>
          <p:nvPr/>
        </p:nvGrpSpPr>
        <p:grpSpPr>
          <a:xfrm>
            <a:off x="7604980" y="1359987"/>
            <a:ext cx="3686629" cy="1617571"/>
            <a:chOff x="7308753" y="1330812"/>
            <a:chExt cx="3686629" cy="161757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F2342E5-EA5F-2BF7-3080-E3B039BF07D6}"/>
                </a:ext>
              </a:extLst>
            </p:cNvPr>
            <p:cNvSpPr txBox="1"/>
            <p:nvPr/>
          </p:nvSpPr>
          <p:spPr>
            <a:xfrm>
              <a:off x="7308753" y="1449461"/>
              <a:ext cx="368662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happ</a:t>
              </a:r>
              <a:r>
                <a:rPr lang="en-US" sz="8800" dirty="0">
                  <a:solidFill>
                    <a:srgbClr val="33C88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endParaRPr lang="en-US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5" name="Rounded Rectangle 3">
              <a:extLst>
                <a:ext uri="{FF2B5EF4-FFF2-40B4-BE49-F238E27FC236}">
                  <a16:creationId xmlns:a16="http://schemas.microsoft.com/office/drawing/2014/main" id="{470FA3DA-C724-1758-5A77-95ACD8692E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308753" y="1330812"/>
              <a:ext cx="3686629" cy="1617571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 descr="-ly suffix">
            <a:extLst>
              <a:ext uri="{FF2B5EF4-FFF2-40B4-BE49-F238E27FC236}">
                <a16:creationId xmlns:a16="http://schemas.microsoft.com/office/drawing/2014/main" id="{D6BC552F-E789-3233-054A-181C0FC7A9F3}"/>
              </a:ext>
            </a:extLst>
          </p:cNvPr>
          <p:cNvGrpSpPr/>
          <p:nvPr/>
        </p:nvGrpSpPr>
        <p:grpSpPr>
          <a:xfrm>
            <a:off x="4723127" y="3147735"/>
            <a:ext cx="2796826" cy="1450751"/>
            <a:chOff x="604928" y="3845170"/>
            <a:chExt cx="3686630" cy="1893539"/>
          </a:xfrm>
        </p:grpSpPr>
        <p:sp>
          <p:nvSpPr>
            <p:cNvPr id="23" name="Rounded Rectangle 3">
              <a:extLst>
                <a:ext uri="{FF2B5EF4-FFF2-40B4-BE49-F238E27FC236}">
                  <a16:creationId xmlns:a16="http://schemas.microsoft.com/office/drawing/2014/main" id="{89A93F18-4DAE-0D57-5509-C76A4CB21E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604929" y="4121138"/>
              <a:ext cx="3686629" cy="1617571"/>
            </a:xfrm>
            <a:prstGeom prst="roundRect">
              <a:avLst>
                <a:gd name="adj" fmla="val 4690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A2AAAF4-110C-78C9-80CB-39B1387A5DA8}"/>
                </a:ext>
              </a:extLst>
            </p:cNvPr>
            <p:cNvSpPr txBox="1"/>
            <p:nvPr/>
          </p:nvSpPr>
          <p:spPr>
            <a:xfrm>
              <a:off x="604928" y="3845170"/>
              <a:ext cx="3686629" cy="18880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8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-ly</a:t>
              </a:r>
              <a:endParaRPr lang="en-AU" sz="88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79441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422955-3183-AB10-C635-D93E6CDC0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23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BDF94D0-8AC2-6D4B-AFD0-0222769CF6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421050"/>
              </p:ext>
            </p:extLst>
          </p:nvPr>
        </p:nvGraphicFramePr>
        <p:xfrm>
          <a:off x="330042" y="1810771"/>
          <a:ext cx="1106213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2184133">
                  <a:extLst>
                    <a:ext uri="{9D8B030D-6E8A-4147-A177-3AD203B41FA5}">
                      <a16:colId xmlns:a16="http://schemas.microsoft.com/office/drawing/2014/main" val="984351696"/>
                    </a:ext>
                  </a:extLst>
                </a:gridCol>
                <a:gridCol w="2614863">
                  <a:extLst>
                    <a:ext uri="{9D8B030D-6E8A-4147-A177-3AD203B41FA5}">
                      <a16:colId xmlns:a16="http://schemas.microsoft.com/office/drawing/2014/main" val="1816133748"/>
                    </a:ext>
                  </a:extLst>
                </a:gridCol>
                <a:gridCol w="2280262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lvl="0"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soft</a:t>
                      </a:r>
                      <a:endParaRPr lang="en-AU" sz="5000" b="0" dirty="0">
                        <a:solidFill>
                          <a:srgbClr val="4557AD"/>
                        </a:solidFill>
                        <a:effectLst/>
                        <a:latin typeface="Tenorite" pitchFamily="2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messy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careful</a:t>
                      </a: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8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Base word with suffix added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5000" b="0" dirty="0">
                          <a:solidFill>
                            <a:srgbClr val="4557AD"/>
                          </a:solidFill>
                          <a:effectLst/>
                          <a:latin typeface="Tenorite" pitchFamily="2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7031944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70D3F-4CBE-DD96-74F4-CC83CA0D6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24 I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9B3C3-D567-40B1-36CC-589FB18BE703}"/>
              </a:ext>
            </a:extLst>
          </p:cNvPr>
          <p:cNvSpPr txBox="1">
            <a:spLocks/>
          </p:cNvSpPr>
          <p:nvPr/>
        </p:nvSpPr>
        <p:spPr>
          <a:xfrm>
            <a:off x="454864" y="1305341"/>
            <a:ext cx="11282271" cy="42473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000" b="0" dirty="0">
                <a:solidFill>
                  <a:srgbClr val="4557AD"/>
                </a:solidFill>
                <a:latin typeface="Tenorite" pitchFamily="2" charset="0"/>
              </a:rPr>
              <a:t>The baby girl slept peacefully until the dog next door suddenly barked loudly. The baby instantly began crying. Her</a:t>
            </a:r>
            <a:r>
              <a:rPr lang="en-US" sz="5000" dirty="0">
                <a:solidFill>
                  <a:srgbClr val="4557AD"/>
                </a:solidFill>
                <a:latin typeface="Tenorite" pitchFamily="2" charset="0"/>
              </a:rPr>
              <a:t> dad rushed in and carefully picked her up. The baby eventually calmed down and began happily smiling at her dad. </a:t>
            </a:r>
            <a:endParaRPr lang="en-US" sz="5000" b="0" dirty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45910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E6DB4-852F-747B-88F5-2DBD711D1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25 We 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A352D2-A22D-4294-A3DA-2155CF21B56C}"/>
              </a:ext>
            </a:extLst>
          </p:cNvPr>
          <p:cNvSpPr txBox="1">
            <a:spLocks/>
          </p:cNvSpPr>
          <p:nvPr/>
        </p:nvSpPr>
        <p:spPr>
          <a:xfrm>
            <a:off x="604685" y="1305341"/>
            <a:ext cx="10982630" cy="424731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000" dirty="0">
                <a:solidFill>
                  <a:srgbClr val="4557AD"/>
                </a:solidFill>
                <a:latin typeface="Tenorite" pitchFamily="2" charset="0"/>
              </a:rPr>
              <a:t>Ziggy t</a:t>
            </a:r>
            <a:r>
              <a:rPr lang="en-US" sz="5000" b="0" dirty="0">
                <a:solidFill>
                  <a:srgbClr val="4557AD"/>
                </a:solidFill>
                <a:latin typeface="Tenorite" pitchFamily="2" charset="0"/>
              </a:rPr>
              <a:t>he cat slowly awoke and stretched lazily in front of the fire. He inquisitively looked up at his owner, before gracefully leaping on to her lap. </a:t>
            </a:r>
            <a:br>
              <a:rPr lang="en-US" sz="5000" b="0" dirty="0">
                <a:solidFill>
                  <a:srgbClr val="4557AD"/>
                </a:solidFill>
                <a:latin typeface="Tenorite" pitchFamily="2" charset="0"/>
              </a:rPr>
            </a:br>
            <a:r>
              <a:rPr lang="en-US" sz="5000" dirty="0">
                <a:solidFill>
                  <a:srgbClr val="4557AD"/>
                </a:solidFill>
                <a:latin typeface="Tenorite" pitchFamily="2" charset="0"/>
              </a:rPr>
              <a:t>“Ziggy!” she called excitedly as she tenderly patted his sleek coat.</a:t>
            </a:r>
            <a:endParaRPr lang="en-US" sz="5000" b="0" dirty="0">
              <a:solidFill>
                <a:srgbClr val="4557AD"/>
              </a:solidFill>
              <a:latin typeface="Tenorite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693747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599AFC-6D05-746F-CF32-3670FE8D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9BA7E-F2EA-DE5D-FD87-43807BFB5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6713"/>
            <a:ext cx="6273800" cy="577850"/>
          </a:xfrm>
        </p:spPr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26 I do</a:t>
            </a:r>
          </a:p>
        </p:txBody>
      </p:sp>
      <p:pic>
        <p:nvPicPr>
          <p:cNvPr id="6" name="Graphic 5" descr="Pencil outline">
            <a:extLst>
              <a:ext uri="{FF2B5EF4-FFF2-40B4-BE49-F238E27FC236}">
                <a16:creationId xmlns:a16="http://schemas.microsoft.com/office/drawing/2014/main" id="{35F8F3F2-90A2-65E5-E836-D450D3CD4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7095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16727C-2317-0C04-DF23-D5704086A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27 We do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FCC4FB-7017-7847-B188-6F18D924CA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498783"/>
              </p:ext>
            </p:extLst>
          </p:nvPr>
        </p:nvGraphicFramePr>
        <p:xfrm>
          <a:off x="330042" y="1810771"/>
          <a:ext cx="11580806" cy="39177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82878">
                  <a:extLst>
                    <a:ext uri="{9D8B030D-6E8A-4147-A177-3AD203B41FA5}">
                      <a16:colId xmlns:a16="http://schemas.microsoft.com/office/drawing/2014/main" val="1261948045"/>
                    </a:ext>
                  </a:extLst>
                </a:gridCol>
                <a:gridCol w="7597928">
                  <a:extLst>
                    <a:ext uri="{9D8B030D-6E8A-4147-A177-3AD203B41FA5}">
                      <a16:colId xmlns:a16="http://schemas.microsoft.com/office/drawing/2014/main" val="2090795197"/>
                    </a:ext>
                  </a:extLst>
                </a:gridCol>
              </a:tblGrid>
              <a:tr h="20124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Dictated sentence 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AU" sz="4400" b="0" dirty="0">
                        <a:solidFill>
                          <a:srgbClr val="4557AD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8425269"/>
                  </a:ext>
                </a:extLst>
              </a:tr>
              <a:tr h="190531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AU" sz="3800" b="1" i="0" dirty="0">
                          <a:solidFill>
                            <a:srgbClr val="0E1E42"/>
                          </a:solidFill>
                          <a:effectLst/>
                          <a:latin typeface="Calibri" panose="020F0502020204030204" pitchFamily="34" charset="0"/>
                          <a:ea typeface="Verdana" panose="020B0604030504040204" pitchFamily="34" charset="0"/>
                          <a:cs typeface="Calibri" panose="020F0502020204030204" pitchFamily="34" charset="0"/>
                        </a:rPr>
                        <a:t>My own sentence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AU" sz="2800" b="0" dirty="0">
                          <a:solidFill>
                            <a:srgbClr val="4557AD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D9EC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6055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234968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AA2EFB-1DC4-4A42-9504-95337595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71538"/>
            <a:ext cx="4248150" cy="577850"/>
          </a:xfrm>
        </p:spPr>
        <p:txBody>
          <a:bodyPr/>
          <a:lstStyle/>
          <a:p>
            <a:r>
              <a:rPr lang="en-US" sz="800" dirty="0">
                <a:solidFill>
                  <a:srgbClr val="E2E8E9"/>
                </a:solidFill>
                <a:latin typeface="+mn-lt"/>
              </a:rPr>
              <a:t>Slide 28 Suffix review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0EE937-47C6-8C4D-9429-386197BDFEC9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-ly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04498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340F8334-8658-CE4B-90F2-585D85B93D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867018" y="1553800"/>
            <a:ext cx="994016" cy="53962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D1776D6C-CB5A-5248-A6F9-D1C2C6C99B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8157" y="1553800"/>
            <a:ext cx="994016" cy="53962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389965" y="1060359"/>
            <a:ext cx="4588192" cy="4588192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93BEBD98-44E2-DDA3-ECC4-F2E92B3EA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29 Check for understanding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33940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 dirty="0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 dirty="0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4152507" y="2382794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add the suffix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8013800" y="2394785"/>
            <a:ext cx="2700452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meaning</a:t>
            </a:r>
            <a:endParaRPr lang="en-US" sz="2800" dirty="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Picture 9" descr="sad">
            <a:extLst>
              <a:ext uri="{FF2B5EF4-FFF2-40B4-BE49-F238E27FC236}">
                <a16:creationId xmlns:a16="http://schemas.microsoft.com/office/drawing/2014/main" id="{42311A81-B64C-E077-E34A-8CE2BB9F93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51148" y="3429000"/>
            <a:ext cx="1622752" cy="1622752"/>
          </a:xfrm>
          <a:prstGeom prst="rect">
            <a:avLst/>
          </a:prstGeom>
        </p:spPr>
      </p:pic>
      <p:pic>
        <p:nvPicPr>
          <p:cNvPr id="5" name="Picture 4" descr="quick">
            <a:extLst>
              <a:ext uri="{FF2B5EF4-FFF2-40B4-BE49-F238E27FC236}">
                <a16:creationId xmlns:a16="http://schemas.microsoft.com/office/drawing/2014/main" id="{00BED24A-04E4-07E1-6C62-78B5B94FCF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0874" y="3385715"/>
            <a:ext cx="1709322" cy="1709322"/>
          </a:xfrm>
          <a:prstGeom prst="rect">
            <a:avLst/>
          </a:prstGeom>
        </p:spPr>
      </p:pic>
      <p:pic>
        <p:nvPicPr>
          <p:cNvPr id="18" name="Picture 17" descr="angry">
            <a:extLst>
              <a:ext uri="{FF2B5EF4-FFF2-40B4-BE49-F238E27FC236}">
                <a16:creationId xmlns:a16="http://schemas.microsoft.com/office/drawing/2014/main" id="{910E88E0-7823-5D8F-CC73-18C93E76346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57171" y="3187343"/>
            <a:ext cx="2116857" cy="2116857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BBF5A6A5-2FD3-0B0A-7615-424349681A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138521" y="1700972"/>
            <a:ext cx="465640" cy="253681"/>
          </a:xfrm>
          <a:prstGeom prst="wedgeRoundRectCallout">
            <a:avLst>
              <a:gd name="adj1" fmla="val -42526"/>
              <a:gd name="adj2" fmla="val 73545"/>
              <a:gd name="adj3" fmla="val 16667"/>
            </a:avLst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23700A-F777-F602-1B43-A761F9D0D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148157" y="1508645"/>
            <a:ext cx="947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-ly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1297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0149E-5893-A2C0-F368-D2D871A31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9EF7C8-8A9E-E3F7-4DBB-9F9539AD7F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3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E0AB6490-F31D-95A2-E873-5442DAEAC1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2" name="Group 1" descr="A worm in soil with the words, The worm is working, written underneath and the letters wor above the picture of the worm.">
            <a:extLst>
              <a:ext uri="{FF2B5EF4-FFF2-40B4-BE49-F238E27FC236}">
                <a16:creationId xmlns:a16="http://schemas.microsoft.com/office/drawing/2014/main" id="{E2D138A4-6447-2914-5062-4A41AEFFDADD}"/>
              </a:ext>
            </a:extLst>
          </p:cNvPr>
          <p:cNvGrpSpPr/>
          <p:nvPr/>
        </p:nvGrpSpPr>
        <p:grpSpPr>
          <a:xfrm>
            <a:off x="64495" y="533264"/>
            <a:ext cx="12356341" cy="5791472"/>
            <a:chOff x="0" y="533264"/>
            <a:chExt cx="12356341" cy="579147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4AE6A2B5-96D2-388E-9345-07D08D8334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1418897" y="2029968"/>
              <a:ext cx="9285889" cy="4294768"/>
            </a:xfrm>
            <a:prstGeom prst="roundRect">
              <a:avLst>
                <a:gd name="adj" fmla="val 2269"/>
              </a:avLst>
            </a:prstGeom>
            <a:noFill/>
            <a:ln w="38100">
              <a:solidFill>
                <a:srgbClr val="D9ECE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A89905C8-554E-46E7-059A-219056B759BA}"/>
                </a:ext>
              </a:extLst>
            </p:cNvPr>
            <p:cNvSpPr txBox="1">
              <a:spLocks/>
            </p:cNvSpPr>
            <p:nvPr/>
          </p:nvSpPr>
          <p:spPr>
            <a:xfrm>
              <a:off x="0" y="533264"/>
              <a:ext cx="12192000" cy="1658146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0" dirty="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 wor</a:t>
              </a:r>
              <a:endParaRPr lang="en-AU" sz="110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4256151-0530-00E5-378E-B82423D0F11A}"/>
                </a:ext>
              </a:extLst>
            </p:cNvPr>
            <p:cNvSpPr txBox="1"/>
            <p:nvPr/>
          </p:nvSpPr>
          <p:spPr>
            <a:xfrm>
              <a:off x="164342" y="5093630"/>
              <a:ext cx="12191999" cy="12311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The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m is </a:t>
              </a:r>
              <a:r>
                <a:rPr lang="en-US" sz="74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wor</a:t>
              </a:r>
              <a:r>
                <a:rPr lang="en-US" sz="74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king</a:t>
              </a:r>
              <a:endParaRPr lang="en-AU" sz="7400" dirty="0">
                <a:solidFill>
                  <a:srgbClr val="4557AD"/>
                </a:solidFill>
              </a:endParaRPr>
            </a:p>
          </p:txBody>
        </p:sp>
      </p:grpSp>
      <p:pic>
        <p:nvPicPr>
          <p:cNvPr id="10" name="Picture 9" descr="A worm in soil">
            <a:extLst>
              <a:ext uri="{FF2B5EF4-FFF2-40B4-BE49-F238E27FC236}">
                <a16:creationId xmlns:a16="http://schemas.microsoft.com/office/drawing/2014/main" id="{4CF2F555-A4B5-875D-4721-E023ABA85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254" y="1678946"/>
            <a:ext cx="4184177" cy="41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417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A6F20-7659-8080-22F6-EFCFB5782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30 You do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Graphic 7" descr="Social network outline">
            <a:extLst>
              <a:ext uri="{FF2B5EF4-FFF2-40B4-BE49-F238E27FC236}">
                <a16:creationId xmlns:a16="http://schemas.microsoft.com/office/drawing/2014/main" id="{B549852A-D262-9C4F-AEA2-6FE6D2D0BC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9DF7452-ECCC-C246-BC35-123CE0B8C09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4" name="Graphic 3" descr="Storytelling outline">
            <a:extLst>
              <a:ext uri="{FF2B5EF4-FFF2-40B4-BE49-F238E27FC236}">
                <a16:creationId xmlns:a16="http://schemas.microsoft.com/office/drawing/2014/main" id="{8D1AB800-CEA4-0A4F-A280-6184C1939E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B78CFCE-54F4-4C40-91E8-794DD4452370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1074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2D98-FA5F-012C-E039-09FE4C546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dirty="0">
                <a:solidFill>
                  <a:srgbClr val="E2E8E9"/>
                </a:solidFill>
                <a:latin typeface="+mn-lt"/>
              </a:rPr>
              <a:t>Slide 31 End</a:t>
            </a:r>
            <a:r>
              <a:rPr lang="en-AU" sz="800" baseline="0" dirty="0">
                <a:solidFill>
                  <a:srgbClr val="E2E8E9"/>
                </a:solidFill>
                <a:latin typeface="+mn-lt"/>
              </a:rPr>
              <a:t> of presentation</a:t>
            </a:r>
            <a:endParaRPr lang="en-AU" sz="800" dirty="0">
              <a:solidFill>
                <a:srgbClr val="E2E8E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9425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75015-717E-F5F5-BBC1-5E379169A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89562-AEC2-538A-DDCB-AC169C4A0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4 Review You do</a:t>
            </a:r>
          </a:p>
        </p:txBody>
      </p:sp>
      <p:grpSp>
        <p:nvGrpSpPr>
          <p:cNvPr id="4" name="Group 3" descr="An image of a chef with the name Champ written on his chef's hat next to a Christmas tree, with the words Champ the Christmas chef written underneath and the letters ch above.">
            <a:extLst>
              <a:ext uri="{FF2B5EF4-FFF2-40B4-BE49-F238E27FC236}">
                <a16:creationId xmlns:a16="http://schemas.microsoft.com/office/drawing/2014/main" id="{94A68C75-5642-F914-0E48-8904050B38C6}"/>
              </a:ext>
            </a:extLst>
          </p:cNvPr>
          <p:cNvGrpSpPr/>
          <p:nvPr/>
        </p:nvGrpSpPr>
        <p:grpSpPr>
          <a:xfrm>
            <a:off x="0" y="533264"/>
            <a:ext cx="12192000" cy="5791472"/>
            <a:chOff x="0" y="533264"/>
            <a:chExt cx="12192000" cy="579147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0271B6C-160B-1229-F6AC-0BEBC3A3C157}"/>
                </a:ext>
              </a:extLst>
            </p:cNvPr>
            <p:cNvSpPr txBox="1"/>
            <p:nvPr/>
          </p:nvSpPr>
          <p:spPr>
            <a:xfrm>
              <a:off x="1" y="5097940"/>
              <a:ext cx="12191999" cy="104644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amp the </a:t>
              </a:r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ristmas </a:t>
              </a:r>
              <a:r>
                <a:rPr lang="en-US" sz="6200" u="sng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</a:t>
              </a:r>
              <a:r>
                <a:rPr lang="en-US" sz="6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ef</a:t>
              </a:r>
              <a:endParaRPr lang="en-AU" sz="6200" u="sng" dirty="0">
                <a:solidFill>
                  <a:srgbClr val="4557AD"/>
                </a:solidFill>
              </a:endParaRPr>
            </a:p>
          </p:txBody>
        </p:sp>
        <p:grpSp>
          <p:nvGrpSpPr>
            <p:cNvPr id="7" name="Group 6" descr="An image of a chef with the name Champ written on his chef's hat next to a Christmas tree, with the words Champ the Christmas chef written underneath, and the letters ch above.">
              <a:extLst>
                <a:ext uri="{FF2B5EF4-FFF2-40B4-BE49-F238E27FC236}">
                  <a16:creationId xmlns:a16="http://schemas.microsoft.com/office/drawing/2014/main" id="{D6207E97-54DC-D040-47BD-80FEC4591F4A}"/>
                </a:ext>
              </a:extLst>
            </p:cNvPr>
            <p:cNvGrpSpPr/>
            <p:nvPr/>
          </p:nvGrpSpPr>
          <p:grpSpPr>
            <a:xfrm>
              <a:off x="0" y="533264"/>
              <a:ext cx="12192000" cy="5791472"/>
              <a:chOff x="0" y="533264"/>
              <a:chExt cx="12192000" cy="5791472"/>
            </a:xfrm>
          </p:grpSpPr>
          <p:sp>
            <p:nvSpPr>
              <p:cNvPr id="8" name="Rounded Rectangle 3">
                <a:extLst>
                  <a:ext uri="{FF2B5EF4-FFF2-40B4-BE49-F238E27FC236}">
                    <a16:creationId xmlns:a16="http://schemas.microsoft.com/office/drawing/2014/main" id="{60D18A6E-E377-B361-B027-ED9A895729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>
              <a:xfrm>
                <a:off x="1418897" y="2029968"/>
                <a:ext cx="9285889" cy="4294768"/>
              </a:xfrm>
              <a:prstGeom prst="roundRect">
                <a:avLst>
                  <a:gd name="adj" fmla="val 2269"/>
                </a:avLst>
              </a:prstGeom>
              <a:noFill/>
              <a:ln w="38100">
                <a:solidFill>
                  <a:srgbClr val="D9ECE5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 dirty="0"/>
              </a:p>
            </p:txBody>
          </p:sp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0208C63B-6428-34CE-7789-82607103D79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0" y="533264"/>
                <a:ext cx="12192000" cy="165814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 anchor="t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0" dirty="0">
                    <a:solidFill>
                      <a:srgbClr val="4557AD"/>
                    </a:solidFill>
                    <a:latin typeface="Tenorite" pitchFamily="2" charset="0"/>
                    <a:cs typeface="Arial"/>
                  </a:rPr>
                  <a:t> ch</a:t>
                </a:r>
                <a:endParaRPr lang="en-AU" sz="11000" dirty="0">
                  <a:solidFill>
                    <a:srgbClr val="4557AD"/>
                  </a:solidFill>
                  <a:latin typeface="Tenorite" pitchFamily="2" charset="0"/>
                  <a:cs typeface="Arial"/>
                </a:endParaRPr>
              </a:p>
            </p:txBody>
          </p:sp>
        </p:grpSp>
      </p:grpSp>
      <p:pic>
        <p:nvPicPr>
          <p:cNvPr id="10" name="Graphic 9" descr="A chef with is wearing a chef's hat and has the name the name Champ on it. He is standing next to a Christmas tree. ">
            <a:extLst>
              <a:ext uri="{FF2B5EF4-FFF2-40B4-BE49-F238E27FC236}">
                <a16:creationId xmlns:a16="http://schemas.microsoft.com/office/drawing/2014/main" id="{5138A3A4-2D98-EDE1-0BEB-D93EEDA07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58357" y="1940215"/>
            <a:ext cx="4075286" cy="31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73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 dirty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5 Review You do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E1F4140E-64A1-C917-7C8E-0EFF4BF2342B}"/>
              </a:ext>
            </a:extLst>
          </p:cNvPr>
          <p:cNvSpPr txBox="1">
            <a:spLocks/>
          </p:cNvSpPr>
          <p:nvPr/>
        </p:nvSpPr>
        <p:spPr>
          <a:xfrm>
            <a:off x="813816" y="1928588"/>
            <a:ext cx="3886200" cy="30008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gn</a:t>
            </a:r>
            <a:endParaRPr lang="en-AU" sz="21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66E7334-4574-047B-8DC8-D58B52C9BB85}"/>
              </a:ext>
            </a:extLst>
          </p:cNvPr>
          <p:cNvSpPr txBox="1">
            <a:spLocks/>
          </p:cNvSpPr>
          <p:nvPr/>
        </p:nvSpPr>
        <p:spPr>
          <a:xfrm>
            <a:off x="6345936" y="1928588"/>
            <a:ext cx="4169664" cy="30008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1000" dirty="0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wr</a:t>
            </a:r>
            <a:endParaRPr lang="en-AU" sz="21000" dirty="0">
              <a:solidFill>
                <a:srgbClr val="4857A6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653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9173E-77E2-9796-7385-E9E73BA9A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06525"/>
            <a:ext cx="10515600" cy="1325562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6 Review You do</a:t>
            </a: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61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2EC2F-DBEB-7D92-11A7-617BA9EC9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AD8FCA7-A438-2EC2-4C2C-17DAE26892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313088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</a:t>
            </a:r>
            <a:r>
              <a:rPr lang="en-AU" sz="800" baseline="0" dirty="0">
                <a:solidFill>
                  <a:schemeClr val="bg2"/>
                </a:solidFill>
                <a:latin typeface="+mn-lt"/>
              </a:rPr>
              <a:t> 7 </a:t>
            </a:r>
            <a:r>
              <a:rPr lang="en-AU" sz="800" dirty="0">
                <a:solidFill>
                  <a:schemeClr val="bg2"/>
                </a:solidFill>
                <a:latin typeface="+mn-lt"/>
              </a:rPr>
              <a:t>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9A489239-FA40-EBA1-C372-43637C133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grpSp>
        <p:nvGrpSpPr>
          <p:cNvPr id="6" name="Group 5" descr="took, outliet, howled, raise">
            <a:extLst>
              <a:ext uri="{FF2B5EF4-FFF2-40B4-BE49-F238E27FC236}">
                <a16:creationId xmlns:a16="http://schemas.microsoft.com/office/drawing/2014/main" id="{F6E4324F-4AEF-E022-2C0B-CAA28F08DED7}"/>
              </a:ext>
            </a:extLst>
          </p:cNvPr>
          <p:cNvGrpSpPr/>
          <p:nvPr/>
        </p:nvGrpSpPr>
        <p:grpSpPr>
          <a:xfrm>
            <a:off x="285750" y="1783759"/>
            <a:ext cx="11906250" cy="3640797"/>
            <a:chOff x="285750" y="1783759"/>
            <a:chExt cx="11906250" cy="3640797"/>
          </a:xfrm>
        </p:grpSpPr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EB36D393-7A0A-9837-6303-F02A9B97DAC3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4164980"/>
              <a:ext cx="11906250" cy="1259576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chemist        workbench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508CCEF3-B818-6D44-5E08-B725BEABCB99}"/>
                </a:ext>
              </a:extLst>
            </p:cNvPr>
            <p:cNvSpPr txBox="1">
              <a:spLocks/>
            </p:cNvSpPr>
            <p:nvPr/>
          </p:nvSpPr>
          <p:spPr>
            <a:xfrm>
              <a:off x="285750" y="1783759"/>
              <a:ext cx="11906250" cy="1228028"/>
            </a:xfrm>
            <a:prstGeom prst="rect">
              <a:avLst/>
            </a:prstGeom>
            <a:noFill/>
            <a:ln>
              <a:noFill/>
              <a:prstDash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US" sz="8200" dirty="0">
                  <a:solidFill>
                    <a:srgbClr val="4557AD"/>
                  </a:solidFill>
                  <a:latin typeface="Tenorite" pitchFamily="2" charset="0"/>
                  <a:ea typeface="Verdana" panose="020B0604030504040204" pitchFamily="34" charset="0"/>
                  <a:cs typeface="Verdana" panose="020B0604030504040204" pitchFamily="34" charset="0"/>
                </a:rPr>
                <a:t>writer           swab</a:t>
              </a:r>
              <a:endParaRPr lang="en-AU" sz="8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1831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91B45-CA4A-EE01-F19A-8F49EDB7F0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7163"/>
            <a:ext cx="10515600" cy="1325563"/>
          </a:xfrm>
        </p:spPr>
        <p:txBody>
          <a:bodyPr/>
          <a:lstStyle/>
          <a:p>
            <a:r>
              <a:rPr lang="en-AU" sz="800" dirty="0">
                <a:solidFill>
                  <a:schemeClr val="bg2"/>
                </a:solidFill>
                <a:latin typeface="+mn-lt"/>
              </a:rPr>
              <a:t>Slide 8 Review </a:t>
            </a:r>
            <a:r>
              <a:rPr lang="en-AU" sz="800" kern="1200" dirty="0">
                <a:solidFill>
                  <a:schemeClr val="bg2"/>
                </a:solidFill>
                <a:effectLst/>
                <a:latin typeface="+mn-lt"/>
                <a:ea typeface="+mj-ea"/>
                <a:cs typeface="+mj-cs"/>
              </a:rPr>
              <a:t>You do</a:t>
            </a:r>
            <a:endParaRPr lang="en-AU" sz="8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0" name="AutoShape 2">
            <a:extLst>
              <a:ext uri="{FF2B5EF4-FFF2-40B4-BE49-F238E27FC236}">
                <a16:creationId xmlns:a16="http://schemas.microsoft.com/office/drawing/2014/main" id="{2D0EE3DF-EB96-895F-ABBB-C1A2707052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42421" cy="14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3" name="Picture 2" descr="school">
            <a:extLst>
              <a:ext uri="{FF2B5EF4-FFF2-40B4-BE49-F238E27FC236}">
                <a16:creationId xmlns:a16="http://schemas.microsoft.com/office/drawing/2014/main" id="{4DC2B831-6D4F-6B21-A8BC-67196759E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7173" y="1266372"/>
            <a:ext cx="2472254" cy="2472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gnome">
            <a:extLst>
              <a:ext uri="{FF2B5EF4-FFF2-40B4-BE49-F238E27FC236}">
                <a16:creationId xmlns:a16="http://schemas.microsoft.com/office/drawing/2014/main" id="{1574D421-D3D3-3BD3-5639-CD621B5E5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5981" y="1266371"/>
            <a:ext cx="2472255" cy="2472255"/>
          </a:xfrm>
          <a:prstGeom prst="rect">
            <a:avLst/>
          </a:prstGeom>
        </p:spPr>
      </p:pic>
      <p:pic>
        <p:nvPicPr>
          <p:cNvPr id="9" name="Picture 8" descr="machine">
            <a:extLst>
              <a:ext uri="{FF2B5EF4-FFF2-40B4-BE49-F238E27FC236}">
                <a16:creationId xmlns:a16="http://schemas.microsoft.com/office/drawing/2014/main" id="{781286F5-3D74-5132-EF29-618A9481AF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1346" y="3866009"/>
            <a:ext cx="2472254" cy="2472254"/>
          </a:xfrm>
          <a:prstGeom prst="rect">
            <a:avLst/>
          </a:prstGeom>
        </p:spPr>
      </p:pic>
      <p:pic>
        <p:nvPicPr>
          <p:cNvPr id="4" name="Picture 3" descr="wardrobe">
            <a:extLst>
              <a:ext uri="{FF2B5EF4-FFF2-40B4-BE49-F238E27FC236}">
                <a16:creationId xmlns:a16="http://schemas.microsoft.com/office/drawing/2014/main" id="{98C82009-07BA-56C5-095F-9DF8E184E2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25111" y="3866009"/>
            <a:ext cx="2059084" cy="2059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2781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7DC0-505D-51B7-0049-0211D86F1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6A38D-F811-973E-70A4-BC0EBB420EC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90688"/>
            <a:ext cx="10515600" cy="1325563"/>
          </a:xfrm>
        </p:spPr>
        <p:txBody>
          <a:bodyPr>
            <a:normAutofit/>
          </a:bodyPr>
          <a:lstStyle/>
          <a:p>
            <a:r>
              <a:rPr lang="en-US" sz="800" dirty="0">
                <a:solidFill>
                  <a:schemeClr val="bg2"/>
                </a:solidFill>
              </a:rPr>
              <a:t>Slide 9 Prefix review</a:t>
            </a:r>
            <a:endParaRPr lang="en-AU" sz="800" dirty="0">
              <a:solidFill>
                <a:schemeClr val="bg2"/>
              </a:solidFill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40E408B7-85A1-B90B-EADB-E4FE0E1C8B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313789" y="2264922"/>
            <a:ext cx="4782211" cy="15714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AU" sz="12000" b="0" i="0" u="none" strike="noStrike" kern="1200" cap="none" spc="0" normalizeH="0" baseline="0" noProof="0" dirty="0">
              <a:ln>
                <a:noFill/>
              </a:ln>
              <a:solidFill>
                <a:srgbClr val="4557AD"/>
              </a:solidFill>
              <a:effectLst/>
              <a:uLnTx/>
              <a:uFillTx/>
              <a:latin typeface="Tenorite" pitchFamily="2" charset="0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29C473-312E-8ECC-AC6F-FF2CA5371B1B}"/>
              </a:ext>
            </a:extLst>
          </p:cNvPr>
          <p:cNvSpPr txBox="1">
            <a:spLocks/>
          </p:cNvSpPr>
          <p:nvPr/>
        </p:nvSpPr>
        <p:spPr>
          <a:xfrm>
            <a:off x="307427" y="115867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 dirty="0">
                <a:solidFill>
                  <a:srgbClr val="4557AD"/>
                </a:solidFill>
                <a:latin typeface="Tenorite" pitchFamily="2" charset="0"/>
              </a:rPr>
              <a:t>mis-</a:t>
            </a:r>
            <a:endParaRPr lang="en-US" sz="25000" b="0" dirty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33457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Auez1dtH"/>
  <p:tag name="ARTICULATE_PROJECT_OPEN" val="0"/>
  <p:tag name="ARTICULATE_SLIDE_COUNT" val="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4" ma:contentTypeDescription="Create a new document." ma:contentTypeScope="" ma:versionID="b0a94d88f3d407ccb18c6bd338e5439d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bf238298282d79aa79b3b2f40cde105f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A211E3E-9571-49E3-A853-9A79B838AAEE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  <ds:schemaRef ds:uri="ff236c08-9611-4854-a4bb-16d44b7327b6"/>
    <ds:schemaRef ds:uri="64eff3df-e3d6-48ed-978f-45ff25640900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3948</Words>
  <Application>Microsoft Office PowerPoint</Application>
  <PresentationFormat>Widescreen</PresentationFormat>
  <Paragraphs>521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Aptos</vt:lpstr>
      <vt:lpstr>Arial</vt:lpstr>
      <vt:lpstr>Calibri</vt:lpstr>
      <vt:lpstr>Calibri Light</vt:lpstr>
      <vt:lpstr>Courier New</vt:lpstr>
      <vt:lpstr>Symbol</vt:lpstr>
      <vt:lpstr>Tenorite</vt:lpstr>
      <vt:lpstr>Verdana</vt:lpstr>
      <vt:lpstr>Office Theme</vt:lpstr>
      <vt:lpstr>Slide 1 Start of presentation, Suffix -ly </vt:lpstr>
      <vt:lpstr>Slide 2 Review You do</vt:lpstr>
      <vt:lpstr>Slide 3 Review You do</vt:lpstr>
      <vt:lpstr>Slide 4 Review You do</vt:lpstr>
      <vt:lpstr>Slide 5 Review You do</vt:lpstr>
      <vt:lpstr>Slide 6 Review You do</vt:lpstr>
      <vt:lpstr>Slide  7 Review You do</vt:lpstr>
      <vt:lpstr>Slide 8 Review You do</vt:lpstr>
      <vt:lpstr>Slide 9 Prefix review</vt:lpstr>
      <vt:lpstr>Slide 10 Review You do</vt:lpstr>
      <vt:lpstr>Slide 11 Review You do</vt:lpstr>
      <vt:lpstr>Slide 12 Review You do</vt:lpstr>
      <vt:lpstr>Slide 13 Review You do</vt:lpstr>
      <vt:lpstr>Slide 14 Review You do</vt:lpstr>
      <vt:lpstr>Slide 15 End of review, start of lesson</vt:lpstr>
      <vt:lpstr>Slide 16 Learning intention and success criteria</vt:lpstr>
      <vt:lpstr>Slide 17 Hand out student sheet</vt:lpstr>
      <vt:lpstr>Slide 18 I do</vt:lpstr>
      <vt:lpstr>Slide 19 We do</vt:lpstr>
      <vt:lpstr>Slide 20 I do</vt:lpstr>
      <vt:lpstr>Slide 21 I do</vt:lpstr>
      <vt:lpstr>Slide 22 I do</vt:lpstr>
      <vt:lpstr>Slide 23 We do</vt:lpstr>
      <vt:lpstr>Slide 24 I do</vt:lpstr>
      <vt:lpstr>Slide 25 We do</vt:lpstr>
      <vt:lpstr>Slide 26 I do</vt:lpstr>
      <vt:lpstr>Slide 27 We do</vt:lpstr>
      <vt:lpstr>Slide 28 Suffix review</vt:lpstr>
      <vt:lpstr>Slide 29 Check for understanding</vt:lpstr>
      <vt:lpstr>Slide 30 You do</vt:lpstr>
      <vt:lpstr>Slide 31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2026-03-23T22:05:00Z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65655C9D-DB4F-40D3-AC8A-3E0445F2047E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6.2_0807</vt:lpwstr>
  </property>
</Properties>
</file>